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320" r:id="rId3"/>
    <p:sldId id="307" r:id="rId4"/>
    <p:sldId id="317" r:id="rId5"/>
    <p:sldId id="314" r:id="rId6"/>
    <p:sldId id="308" r:id="rId7"/>
    <p:sldId id="309" r:id="rId8"/>
    <p:sldId id="319" r:id="rId9"/>
    <p:sldId id="311" r:id="rId10"/>
    <p:sldId id="312" r:id="rId11"/>
    <p:sldId id="318" r:id="rId12"/>
    <p:sldId id="310" r:id="rId13"/>
    <p:sldId id="315" r:id="rId14"/>
    <p:sldId id="316" r:id="rId15"/>
    <p:sldId id="323" r:id="rId16"/>
    <p:sldId id="322" r:id="rId17"/>
    <p:sldId id="324" r:id="rId18"/>
    <p:sldId id="321" r:id="rId19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than Daniel Emery" initials="JDE" lastIdx="24" clrIdx="0">
    <p:extLst>
      <p:ext uri="{19B8F6BF-5375-455C-9EA6-DF929625EA0E}">
        <p15:presenceInfo xmlns:p15="http://schemas.microsoft.com/office/powerpoint/2012/main" userId="S-1-5-21-1314685492-1227910640-2161445334-1139306" providerId="AD"/>
      </p:ext>
    </p:extLst>
  </p:cmAuthor>
  <p:cmAuthor id="2" name="James M Rondinelli" initials="JMR" lastIdx="14" clrIdx="1">
    <p:extLst>
      <p:ext uri="{19B8F6BF-5375-455C-9EA6-DF929625EA0E}">
        <p15:presenceInfo xmlns:p15="http://schemas.microsoft.com/office/powerpoint/2012/main" userId="S-1-5-21-1314685492-1227910640-2161445334-1027481" providerId="AD"/>
      </p:ext>
    </p:extLst>
  </p:cmAuthor>
  <p:cmAuthor id="3" name="Lincoln Lauhon" initials="LJL" lastIdx="11" clrIdx="2">
    <p:extLst>
      <p:ext uri="{19B8F6BF-5375-455C-9EA6-DF929625EA0E}">
        <p15:presenceInfo xmlns:p15="http://schemas.microsoft.com/office/powerpoint/2012/main" userId="Lincoln Lauhon" providerId="None"/>
      </p:ext>
    </p:extLst>
  </p:cmAuthor>
  <p:cmAuthor id="4" name="Kathleen Stair" initials="KS" lastIdx="8" clrIdx="3">
    <p:extLst>
      <p:ext uri="{19B8F6BF-5375-455C-9EA6-DF929625EA0E}">
        <p15:presenceInfo xmlns:p15="http://schemas.microsoft.com/office/powerpoint/2012/main" userId="ZdIUj8VJvvtwMqvCc5uYb8nm2yKRgqWKQh37OjBjDdk=" providerId="None"/>
      </p:ext>
    </p:extLst>
  </p:cmAuthor>
  <p:cmAuthor id="5" name="Lincoln Lauhon" initials="LL" lastIdx="6" clrIdx="4">
    <p:extLst>
      <p:ext uri="{19B8F6BF-5375-455C-9EA6-DF929625EA0E}">
        <p15:presenceInfo xmlns:p15="http://schemas.microsoft.com/office/powerpoint/2012/main" userId="ffH/5aODJgj5oChlpyg8urrC0feUJf3FnOfggcNje0Q=" providerId="None"/>
      </p:ext>
    </p:extLst>
  </p:cmAuthor>
  <p:cmAuthor id="6" name="Jonathan Daniel Emery" initials="JE" lastIdx="13" clrIdx="5">
    <p:extLst>
      <p:ext uri="{19B8F6BF-5375-455C-9EA6-DF929625EA0E}">
        <p15:presenceInfo xmlns:p15="http://schemas.microsoft.com/office/powerpoint/2012/main" userId="RRbnh6y/lji3Ypw6cwxE2fvgyQjRu5lreAeDvQyEJGs=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6DF4E5-2FCA-4C0C-B86F-99F694796A34}" v="1743" dt="2020-08-17T22:16:34.986"/>
    <p1510:client id="{919ADF17-3FA6-480D-B492-229E1AAF6037}" v="317" dt="2020-07-21T14:05:11.754"/>
    <p1510:client id="{A00AA974-FE2A-4C5D-9AD8-4F63D2E69C57}" v="704" dt="2020-08-13T05:11:37.371"/>
    <p1510:client id="{A072DD38-AA4A-400B-B1DA-6D2E5E916DC7}" v="108" dt="2020-08-19T04:49:41.550"/>
    <p1510:client id="{A1EF39BF-9F6C-45E3-AFAC-F78E3CA780F0}" v="38" dt="2020-08-13T14:48:53.316"/>
    <p1510:client id="{B433E5D8-0AED-4B81-BF06-83E36FC31D8F}" v="242" dt="2020-08-18T21:25:22.269"/>
    <p1510:client id="{EEBD562F-BB3D-4E18-B13C-37C7A72E97AE}" v="203" dt="2020-08-13T15:06:16.265"/>
    <p1510:client id="{EEE0E4CD-43C6-4D68-B834-18F6120C72C4}" v="515" dt="2020-08-17T20:30:28.242"/>
    <p1510:client id="{FA2D6F47-CEE9-41A2-BBD0-4F7EFCC899DF}" v="166" dt="2020-08-19T13:01:33.4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1" autoAdjust="0"/>
    <p:restoredTop sz="78665" autoAdjust="0"/>
  </p:normalViewPr>
  <p:slideViewPr>
    <p:cSldViewPr snapToGrid="0" snapToObjects="1">
      <p:cViewPr>
        <p:scale>
          <a:sx n="25" d="100"/>
          <a:sy n="25" d="100"/>
        </p:scale>
        <p:origin x="2408" y="7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14" d="100"/>
          <a:sy n="114" d="100"/>
        </p:scale>
        <p:origin x="-4056" y="-10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50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49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athan Daniel Emery" userId="RRbnh6y/lji3Ypw6cwxE2fvgyQjRu5lreAeDvQyEJGs=" providerId="None" clId="Web-{EEE0E4CD-43C6-4D68-B834-18F6120C72C4}"/>
    <pc:docChg chg="modSld">
      <pc:chgData name="Jonathan Daniel Emery" userId="RRbnh6y/lji3Ypw6cwxE2fvgyQjRu5lreAeDvQyEJGs=" providerId="None" clId="Web-{EEE0E4CD-43C6-4D68-B834-18F6120C72C4}" dt="2020-08-17T20:30:27.679" v="508" actId="20577"/>
      <pc:docMkLst>
        <pc:docMk/>
      </pc:docMkLst>
      <pc:sldChg chg="delCm">
        <pc:chgData name="Jonathan Daniel Emery" userId="RRbnh6y/lji3Ypw6cwxE2fvgyQjRu5lreAeDvQyEJGs=" providerId="None" clId="Web-{EEE0E4CD-43C6-4D68-B834-18F6120C72C4}" dt="2020-08-17T20:04:51.516" v="61"/>
        <pc:sldMkLst>
          <pc:docMk/>
          <pc:sldMk cId="2777041523" sldId="257"/>
        </pc:sldMkLst>
      </pc:sldChg>
      <pc:sldChg chg="modSp">
        <pc:chgData name="Jonathan Daniel Emery" userId="RRbnh6y/lji3Ypw6cwxE2fvgyQjRu5lreAeDvQyEJGs=" providerId="None" clId="Web-{EEE0E4CD-43C6-4D68-B834-18F6120C72C4}" dt="2020-08-17T20:15:32.691" v="72" actId="20577"/>
        <pc:sldMkLst>
          <pc:docMk/>
          <pc:sldMk cId="2814417741" sldId="273"/>
        </pc:sldMkLst>
        <pc:spChg chg="mod">
          <ac:chgData name="Jonathan Daniel Emery" userId="RRbnh6y/lji3Ypw6cwxE2fvgyQjRu5lreAeDvQyEJGs=" providerId="None" clId="Web-{EEE0E4CD-43C6-4D68-B834-18F6120C72C4}" dt="2020-08-17T20:15:32.691" v="72" actId="20577"/>
          <ac:spMkLst>
            <pc:docMk/>
            <pc:sldMk cId="2814417741" sldId="273"/>
            <ac:spMk id="3" creationId="{00000000-0000-0000-0000-000000000000}"/>
          </ac:spMkLst>
        </pc:spChg>
      </pc:sldChg>
      <pc:sldChg chg="modSp addCm delCm">
        <pc:chgData name="Jonathan Daniel Emery" userId="RRbnh6y/lji3Ypw6cwxE2fvgyQjRu5lreAeDvQyEJGs=" providerId="None" clId="Web-{EEE0E4CD-43C6-4D68-B834-18F6120C72C4}" dt="2020-08-17T20:02:05.796" v="52" actId="20577"/>
        <pc:sldMkLst>
          <pc:docMk/>
          <pc:sldMk cId="512106631" sldId="306"/>
        </pc:sldMkLst>
        <pc:spChg chg="mod">
          <ac:chgData name="Jonathan Daniel Emery" userId="RRbnh6y/lji3Ypw6cwxE2fvgyQjRu5lreAeDvQyEJGs=" providerId="None" clId="Web-{EEE0E4CD-43C6-4D68-B834-18F6120C72C4}" dt="2020-08-17T20:02:05.796" v="52" actId="20577"/>
          <ac:spMkLst>
            <pc:docMk/>
            <pc:sldMk cId="512106631" sldId="306"/>
            <ac:spMk id="11" creationId="{00000000-0000-0000-0000-000000000000}"/>
          </ac:spMkLst>
        </pc:spChg>
      </pc:sldChg>
      <pc:sldChg chg="modSp addCm">
        <pc:chgData name="Jonathan Daniel Emery" userId="RRbnh6y/lji3Ypw6cwxE2fvgyQjRu5lreAeDvQyEJGs=" providerId="None" clId="Web-{EEE0E4CD-43C6-4D68-B834-18F6120C72C4}" dt="2020-08-17T20:04:45.953" v="59" actId="20577"/>
        <pc:sldMkLst>
          <pc:docMk/>
          <pc:sldMk cId="877856824" sldId="309"/>
        </pc:sldMkLst>
        <pc:spChg chg="mod">
          <ac:chgData name="Jonathan Daniel Emery" userId="RRbnh6y/lji3Ypw6cwxE2fvgyQjRu5lreAeDvQyEJGs=" providerId="None" clId="Web-{EEE0E4CD-43C6-4D68-B834-18F6120C72C4}" dt="2020-08-17T20:04:45.953" v="59" actId="20577"/>
          <ac:spMkLst>
            <pc:docMk/>
            <pc:sldMk cId="877856824" sldId="309"/>
            <ac:spMk id="3" creationId="{79639733-BEBD-41BA-B0D3-7D5A86CD78C9}"/>
          </ac:spMkLst>
        </pc:spChg>
      </pc:sldChg>
      <pc:sldChg chg="addCm modCm">
        <pc:chgData name="Jonathan Daniel Emery" userId="RRbnh6y/lji3Ypw6cwxE2fvgyQjRu5lreAeDvQyEJGs=" providerId="None" clId="Web-{EEE0E4CD-43C6-4D68-B834-18F6120C72C4}" dt="2020-08-17T20:08:50.626" v="63"/>
        <pc:sldMkLst>
          <pc:docMk/>
          <pc:sldMk cId="1216656845" sldId="318"/>
        </pc:sldMkLst>
      </pc:sldChg>
      <pc:sldChg chg="modSp addCm">
        <pc:chgData name="Jonathan Daniel Emery" userId="RRbnh6y/lji3Ypw6cwxE2fvgyQjRu5lreAeDvQyEJGs=" providerId="None" clId="Web-{EEE0E4CD-43C6-4D68-B834-18F6120C72C4}" dt="2020-08-17T20:11:03.580" v="66"/>
        <pc:sldMkLst>
          <pc:docMk/>
          <pc:sldMk cId="4073961382" sldId="320"/>
        </pc:sldMkLst>
        <pc:spChg chg="mod">
          <ac:chgData name="Jonathan Daniel Emery" userId="RRbnh6y/lji3Ypw6cwxE2fvgyQjRu5lreAeDvQyEJGs=" providerId="None" clId="Web-{EEE0E4CD-43C6-4D68-B834-18F6120C72C4}" dt="2020-08-17T20:09:09.642" v="65" actId="20577"/>
          <ac:spMkLst>
            <pc:docMk/>
            <pc:sldMk cId="4073961382" sldId="320"/>
            <ac:spMk id="4" creationId="{00000000-0000-0000-0000-000000000000}"/>
          </ac:spMkLst>
        </pc:spChg>
      </pc:sldChg>
      <pc:sldChg chg="addCm">
        <pc:chgData name="Jonathan Daniel Emery" userId="RRbnh6y/lji3Ypw6cwxE2fvgyQjRu5lreAeDvQyEJGs=" providerId="None" clId="Web-{EEE0E4CD-43C6-4D68-B834-18F6120C72C4}" dt="2020-08-17T20:21:22.974" v="75"/>
        <pc:sldMkLst>
          <pc:docMk/>
          <pc:sldMk cId="981023068" sldId="323"/>
        </pc:sldMkLst>
      </pc:sldChg>
      <pc:sldChg chg="modSp addCm">
        <pc:chgData name="Jonathan Daniel Emery" userId="RRbnh6y/lji3Ypw6cwxE2fvgyQjRu5lreAeDvQyEJGs=" providerId="None" clId="Web-{EEE0E4CD-43C6-4D68-B834-18F6120C72C4}" dt="2020-08-17T20:24:09.599" v="80"/>
        <pc:sldMkLst>
          <pc:docMk/>
          <pc:sldMk cId="3921920112" sldId="332"/>
        </pc:sldMkLst>
        <pc:spChg chg="mod">
          <ac:chgData name="Jonathan Daniel Emery" userId="RRbnh6y/lji3Ypw6cwxE2fvgyQjRu5lreAeDvQyEJGs=" providerId="None" clId="Web-{EEE0E4CD-43C6-4D68-B834-18F6120C72C4}" dt="2020-08-17T20:22:20.989" v="78" actId="20577"/>
          <ac:spMkLst>
            <pc:docMk/>
            <pc:sldMk cId="3921920112" sldId="332"/>
            <ac:spMk id="5" creationId="{00000000-0000-0000-0000-000000000000}"/>
          </ac:spMkLst>
        </pc:spChg>
      </pc:sldChg>
      <pc:sldChg chg="modSp addCm">
        <pc:chgData name="Jonathan Daniel Emery" userId="RRbnh6y/lji3Ypw6cwxE2fvgyQjRu5lreAeDvQyEJGs=" providerId="None" clId="Web-{EEE0E4CD-43C6-4D68-B834-18F6120C72C4}" dt="2020-08-17T20:25:50.678" v="89" actId="20577"/>
        <pc:sldMkLst>
          <pc:docMk/>
          <pc:sldMk cId="796926969" sldId="334"/>
        </pc:sldMkLst>
        <pc:spChg chg="mod">
          <ac:chgData name="Jonathan Daniel Emery" userId="RRbnh6y/lji3Ypw6cwxE2fvgyQjRu5lreAeDvQyEJGs=" providerId="None" clId="Web-{EEE0E4CD-43C6-4D68-B834-18F6120C72C4}" dt="2020-08-17T20:25:50.678" v="89" actId="20577"/>
          <ac:spMkLst>
            <pc:docMk/>
            <pc:sldMk cId="796926969" sldId="334"/>
            <ac:spMk id="3" creationId="{00000000-0000-0000-0000-000000000000}"/>
          </ac:spMkLst>
        </pc:spChg>
      </pc:sldChg>
      <pc:sldChg chg="modSp">
        <pc:chgData name="Jonathan Daniel Emery" userId="RRbnh6y/lji3Ypw6cwxE2fvgyQjRu5lreAeDvQyEJGs=" providerId="None" clId="Web-{EEE0E4CD-43C6-4D68-B834-18F6120C72C4}" dt="2020-08-17T20:27:54.538" v="350" actId="20577"/>
        <pc:sldMkLst>
          <pc:docMk/>
          <pc:sldMk cId="2517755444" sldId="335"/>
        </pc:sldMkLst>
        <pc:spChg chg="mod">
          <ac:chgData name="Jonathan Daniel Emery" userId="RRbnh6y/lji3Ypw6cwxE2fvgyQjRu5lreAeDvQyEJGs=" providerId="None" clId="Web-{EEE0E4CD-43C6-4D68-B834-18F6120C72C4}" dt="2020-08-17T20:27:54.538" v="350" actId="20577"/>
          <ac:spMkLst>
            <pc:docMk/>
            <pc:sldMk cId="2517755444" sldId="335"/>
            <ac:spMk id="3" creationId="{00000000-0000-0000-0000-000000000000}"/>
          </ac:spMkLst>
        </pc:spChg>
      </pc:sldChg>
      <pc:sldChg chg="modSp">
        <pc:chgData name="Jonathan Daniel Emery" userId="RRbnh6y/lji3Ypw6cwxE2fvgyQjRu5lreAeDvQyEJGs=" providerId="None" clId="Web-{EEE0E4CD-43C6-4D68-B834-18F6120C72C4}" dt="2020-08-17T20:30:27.679" v="507" actId="20577"/>
        <pc:sldMkLst>
          <pc:docMk/>
          <pc:sldMk cId="369739003" sldId="337"/>
        </pc:sldMkLst>
        <pc:spChg chg="mod">
          <ac:chgData name="Jonathan Daniel Emery" userId="RRbnh6y/lji3Ypw6cwxE2fvgyQjRu5lreAeDvQyEJGs=" providerId="None" clId="Web-{EEE0E4CD-43C6-4D68-B834-18F6120C72C4}" dt="2020-08-17T20:30:27.679" v="507" actId="20577"/>
          <ac:spMkLst>
            <pc:docMk/>
            <pc:sldMk cId="369739003" sldId="337"/>
            <ac:spMk id="3" creationId="{00000000-0000-0000-0000-000000000000}"/>
          </ac:spMkLst>
        </pc:spChg>
      </pc:sldChg>
    </pc:docChg>
  </pc:docChgLst>
  <pc:docChgLst>
    <pc:chgData name="Sossina Haile" userId="839Qy+DzAN44i34pciDOP1oFLKmrfVSX2XQSPfsXJEg=" providerId="None" clId="Web-{B433E5D8-0AED-4B81-BF06-83E36FC31D8F}"/>
    <pc:docChg chg="modSld">
      <pc:chgData name="Sossina Haile" userId="839Qy+DzAN44i34pciDOP1oFLKmrfVSX2XQSPfsXJEg=" providerId="None" clId="Web-{B433E5D8-0AED-4B81-BF06-83E36FC31D8F}" dt="2020-08-18T21:25:22.097" v="240" actId="20577"/>
      <pc:docMkLst>
        <pc:docMk/>
      </pc:docMkLst>
      <pc:sldChg chg="modSp">
        <pc:chgData name="Sossina Haile" userId="839Qy+DzAN44i34pciDOP1oFLKmrfVSX2XQSPfsXJEg=" providerId="None" clId="Web-{B433E5D8-0AED-4B81-BF06-83E36FC31D8F}" dt="2020-08-18T21:25:19.894" v="238" actId="20577"/>
        <pc:sldMkLst>
          <pc:docMk/>
          <pc:sldMk cId="981023068" sldId="323"/>
        </pc:sldMkLst>
        <pc:spChg chg="mod">
          <ac:chgData name="Sossina Haile" userId="839Qy+DzAN44i34pciDOP1oFLKmrfVSX2XQSPfsXJEg=" providerId="None" clId="Web-{B433E5D8-0AED-4B81-BF06-83E36FC31D8F}" dt="2020-08-18T21:25:19.894" v="238" actId="20577"/>
          <ac:spMkLst>
            <pc:docMk/>
            <pc:sldMk cId="981023068" sldId="323"/>
            <ac:spMk id="3" creationId="{00000000-0000-0000-0000-000000000000}"/>
          </ac:spMkLst>
        </pc:spChg>
      </pc:sldChg>
    </pc:docChg>
  </pc:docChgLst>
  <pc:docChgLst>
    <pc:chgData name="Lincoln Lauhon" userId="ffH/5aODJgj5oChlpyg8urrC0feUJf3FnOfggcNje0Q=" providerId="None" clId="Web-{FA2D6F47-CEE9-41A2-BBD0-4F7EFCC899DF}"/>
    <pc:docChg chg="modSld">
      <pc:chgData name="Lincoln Lauhon" userId="ffH/5aODJgj5oChlpyg8urrC0feUJf3FnOfggcNje0Q=" providerId="None" clId="Web-{FA2D6F47-CEE9-41A2-BBD0-4F7EFCC899DF}" dt="2020-08-19T13:01:33.469" v="164" actId="20577"/>
      <pc:docMkLst>
        <pc:docMk/>
      </pc:docMkLst>
      <pc:sldChg chg="modSp">
        <pc:chgData name="Lincoln Lauhon" userId="ffH/5aODJgj5oChlpyg8urrC0feUJf3FnOfggcNje0Q=" providerId="None" clId="Web-{FA2D6F47-CEE9-41A2-BBD0-4F7EFCC899DF}" dt="2020-08-19T13:01:33.453" v="163" actId="20577"/>
        <pc:sldMkLst>
          <pc:docMk/>
          <pc:sldMk cId="2458180339" sldId="342"/>
        </pc:sldMkLst>
        <pc:spChg chg="mod">
          <ac:chgData name="Lincoln Lauhon" userId="ffH/5aODJgj5oChlpyg8urrC0feUJf3FnOfggcNje0Q=" providerId="None" clId="Web-{FA2D6F47-CEE9-41A2-BBD0-4F7EFCC899DF}" dt="2020-08-19T13:01:33.453" v="163" actId="20577"/>
          <ac:spMkLst>
            <pc:docMk/>
            <pc:sldMk cId="2458180339" sldId="342"/>
            <ac:spMk id="3" creationId="{00000000-0000-0000-0000-000000000000}"/>
          </ac:spMkLst>
        </pc:spChg>
      </pc:sldChg>
    </pc:docChg>
  </pc:docChgLst>
  <pc:docChgLst>
    <pc:chgData name="Mark Hersam" userId="D/oRh53GTGxCikJMxqzF8xfAW8gmJODT2Z2Br5dXsdI=" providerId="None" clId="Web-{A072DD38-AA4A-400B-B1DA-6D2E5E916DC7}"/>
    <pc:docChg chg="modSld">
      <pc:chgData name="Mark Hersam" userId="D/oRh53GTGxCikJMxqzF8xfAW8gmJODT2Z2Br5dXsdI=" providerId="None" clId="Web-{A072DD38-AA4A-400B-B1DA-6D2E5E916DC7}" dt="2020-08-19T04:49:40.128" v="102" actId="20577"/>
      <pc:docMkLst>
        <pc:docMk/>
      </pc:docMkLst>
      <pc:sldChg chg="modSp">
        <pc:chgData name="Mark Hersam" userId="D/oRh53GTGxCikJMxqzF8xfAW8gmJODT2Z2Br5dXsdI=" providerId="None" clId="Web-{A072DD38-AA4A-400B-B1DA-6D2E5E916DC7}" dt="2020-08-19T04:27:57.321" v="7" actId="20577"/>
        <pc:sldMkLst>
          <pc:docMk/>
          <pc:sldMk cId="1658893515" sldId="259"/>
        </pc:sldMkLst>
        <pc:spChg chg="mod">
          <ac:chgData name="Mark Hersam" userId="D/oRh53GTGxCikJMxqzF8xfAW8gmJODT2Z2Br5dXsdI=" providerId="None" clId="Web-{A072DD38-AA4A-400B-B1DA-6D2E5E916DC7}" dt="2020-08-19T04:27:57.321" v="7" actId="20577"/>
          <ac:spMkLst>
            <pc:docMk/>
            <pc:sldMk cId="1658893515" sldId="259"/>
            <ac:spMk id="5" creationId="{00000000-0000-0000-0000-000000000000}"/>
          </ac:spMkLst>
        </pc:spChg>
        <pc:spChg chg="mod">
          <ac:chgData name="Mark Hersam" userId="D/oRh53GTGxCikJMxqzF8xfAW8gmJODT2Z2Br5dXsdI=" providerId="None" clId="Web-{A072DD38-AA4A-400B-B1DA-6D2E5E916DC7}" dt="2020-08-19T04:27:43.821" v="0" actId="20577"/>
          <ac:spMkLst>
            <pc:docMk/>
            <pc:sldMk cId="1658893515" sldId="259"/>
            <ac:spMk id="6" creationId="{00000000-0000-0000-0000-000000000000}"/>
          </ac:spMkLst>
        </pc:spChg>
      </pc:sldChg>
      <pc:sldChg chg="modSp">
        <pc:chgData name="Mark Hersam" userId="D/oRh53GTGxCikJMxqzF8xfAW8gmJODT2Z2Br5dXsdI=" providerId="None" clId="Web-{A072DD38-AA4A-400B-B1DA-6D2E5E916DC7}" dt="2020-08-19T04:48:52.691" v="98" actId="20577"/>
        <pc:sldMkLst>
          <pc:docMk/>
          <pc:sldMk cId="2193275739" sldId="272"/>
        </pc:sldMkLst>
        <pc:spChg chg="mod">
          <ac:chgData name="Mark Hersam" userId="D/oRh53GTGxCikJMxqzF8xfAW8gmJODT2Z2Br5dXsdI=" providerId="None" clId="Web-{A072DD38-AA4A-400B-B1DA-6D2E5E916DC7}" dt="2020-08-19T04:48:52.691" v="98" actId="20577"/>
          <ac:spMkLst>
            <pc:docMk/>
            <pc:sldMk cId="2193275739" sldId="272"/>
            <ac:spMk id="5" creationId="{00000000-0000-0000-0000-000000000000}"/>
          </ac:spMkLst>
        </pc:spChg>
      </pc:sldChg>
      <pc:sldChg chg="modSp">
        <pc:chgData name="Mark Hersam" userId="D/oRh53GTGxCikJMxqzF8xfAW8gmJODT2Z2Br5dXsdI=" providerId="None" clId="Web-{A072DD38-AA4A-400B-B1DA-6D2E5E916DC7}" dt="2020-08-19T04:31:57.340" v="14" actId="20577"/>
        <pc:sldMkLst>
          <pc:docMk/>
          <pc:sldMk cId="4073961382" sldId="320"/>
        </pc:sldMkLst>
        <pc:spChg chg="mod">
          <ac:chgData name="Mark Hersam" userId="D/oRh53GTGxCikJMxqzF8xfAW8gmJODT2Z2Br5dXsdI=" providerId="None" clId="Web-{A072DD38-AA4A-400B-B1DA-6D2E5E916DC7}" dt="2020-08-19T04:31:57.340" v="14" actId="20577"/>
          <ac:spMkLst>
            <pc:docMk/>
            <pc:sldMk cId="4073961382" sldId="320"/>
            <ac:spMk id="5" creationId="{00000000-0000-0000-0000-000000000000}"/>
          </ac:spMkLst>
        </pc:spChg>
      </pc:sldChg>
      <pc:sldChg chg="modSp">
        <pc:chgData name="Mark Hersam" userId="D/oRh53GTGxCikJMxqzF8xfAW8gmJODT2Z2Br5dXsdI=" providerId="None" clId="Web-{A072DD38-AA4A-400B-B1DA-6D2E5E916DC7}" dt="2020-08-19T04:44:44.865" v="35" actId="14100"/>
        <pc:sldMkLst>
          <pc:docMk/>
          <pc:sldMk cId="3317307478" sldId="322"/>
        </pc:sldMkLst>
        <pc:spChg chg="mod">
          <ac:chgData name="Mark Hersam" userId="D/oRh53GTGxCikJMxqzF8xfAW8gmJODT2Z2Br5dXsdI=" providerId="None" clId="Web-{A072DD38-AA4A-400B-B1DA-6D2E5E916DC7}" dt="2020-08-19T04:44:44.865" v="35" actId="14100"/>
          <ac:spMkLst>
            <pc:docMk/>
            <pc:sldMk cId="3317307478" sldId="322"/>
            <ac:spMk id="5" creationId="{00000000-0000-0000-0000-000000000000}"/>
          </ac:spMkLst>
        </pc:spChg>
      </pc:sldChg>
      <pc:sldChg chg="modSp">
        <pc:chgData name="Mark Hersam" userId="D/oRh53GTGxCikJMxqzF8xfAW8gmJODT2Z2Br5dXsdI=" providerId="None" clId="Web-{A072DD38-AA4A-400B-B1DA-6D2E5E916DC7}" dt="2020-08-19T04:49:40.128" v="102" actId="20577"/>
        <pc:sldMkLst>
          <pc:docMk/>
          <pc:sldMk cId="2260088065" sldId="341"/>
        </pc:sldMkLst>
        <pc:spChg chg="mod">
          <ac:chgData name="Mark Hersam" userId="D/oRh53GTGxCikJMxqzF8xfAW8gmJODT2Z2Br5dXsdI=" providerId="None" clId="Web-{A072DD38-AA4A-400B-B1DA-6D2E5E916DC7}" dt="2020-08-19T04:49:40.128" v="102" actId="20577"/>
          <ac:spMkLst>
            <pc:docMk/>
            <pc:sldMk cId="2260088065" sldId="341"/>
            <ac:spMk id="3" creationId="{00000000-0000-0000-0000-000000000000}"/>
          </ac:spMkLst>
        </pc:spChg>
      </pc:sldChg>
    </pc:docChg>
  </pc:docChgLst>
  <pc:docChgLst>
    <pc:chgData name="James M Rondinelli" clId="Web-{919ADF17-3FA6-480D-B492-229E1AAF6037}"/>
    <pc:docChg chg="addSld modSld sldOrd">
      <pc:chgData name="James M Rondinelli" userId="" providerId="" clId="Web-{919ADF17-3FA6-480D-B492-229E1AAF6037}" dt="2020-07-21T14:05:11.754" v="307" actId="14100"/>
      <pc:docMkLst>
        <pc:docMk/>
      </pc:docMkLst>
      <pc:sldChg chg="modSp ord">
        <pc:chgData name="James M Rondinelli" userId="" providerId="" clId="Web-{919ADF17-3FA6-480D-B492-229E1AAF6037}" dt="2020-07-21T13:58:22.667" v="218"/>
        <pc:sldMkLst>
          <pc:docMk/>
          <pc:sldMk cId="1399357261" sldId="259"/>
        </pc:sldMkLst>
        <pc:spChg chg="mod">
          <ac:chgData name="James M Rondinelli" userId="" providerId="" clId="Web-{919ADF17-3FA6-480D-B492-229E1AAF6037}" dt="2020-07-21T13:56:42.833" v="162" actId="20577"/>
          <ac:spMkLst>
            <pc:docMk/>
            <pc:sldMk cId="1399357261" sldId="259"/>
            <ac:spMk id="3" creationId="{00000000-0000-0000-0000-000000000000}"/>
          </ac:spMkLst>
        </pc:spChg>
      </pc:sldChg>
      <pc:sldChg chg="modSp new">
        <pc:chgData name="James M Rondinelli" userId="" providerId="" clId="Web-{919ADF17-3FA6-480D-B492-229E1AAF6037}" dt="2020-07-21T13:56:08.721" v="135" actId="20577"/>
        <pc:sldMkLst>
          <pc:docMk/>
          <pc:sldMk cId="1887924707" sldId="260"/>
        </pc:sldMkLst>
        <pc:spChg chg="mod">
          <ac:chgData name="James M Rondinelli" userId="" providerId="" clId="Web-{919ADF17-3FA6-480D-B492-229E1AAF6037}" dt="2020-07-21T13:53:58.307" v="7" actId="20577"/>
          <ac:spMkLst>
            <pc:docMk/>
            <pc:sldMk cId="1887924707" sldId="260"/>
            <ac:spMk id="2" creationId="{B0FD2FE9-3C23-43B3-A2AA-B522C5B5B2C1}"/>
          </ac:spMkLst>
        </pc:spChg>
        <pc:spChg chg="mod">
          <ac:chgData name="James M Rondinelli" userId="" providerId="" clId="Web-{919ADF17-3FA6-480D-B492-229E1AAF6037}" dt="2020-07-21T13:56:08.721" v="135" actId="20577"/>
          <ac:spMkLst>
            <pc:docMk/>
            <pc:sldMk cId="1887924707" sldId="260"/>
            <ac:spMk id="3" creationId="{04432A01-F437-4949-AF83-0473455F38C1}"/>
          </ac:spMkLst>
        </pc:spChg>
      </pc:sldChg>
      <pc:sldChg chg="addSp delSp modSp new mod ord modClrScheme chgLayout">
        <pc:chgData name="James M Rondinelli" userId="" providerId="" clId="Web-{919ADF17-3FA6-480D-B492-229E1AAF6037}" dt="2020-07-21T14:05:11.754" v="307" actId="14100"/>
        <pc:sldMkLst>
          <pc:docMk/>
          <pc:sldMk cId="2383853077" sldId="261"/>
        </pc:sldMkLst>
        <pc:spChg chg="mod ord">
          <ac:chgData name="James M Rondinelli" userId="" providerId="" clId="Web-{919ADF17-3FA6-480D-B492-229E1AAF6037}" dt="2020-07-21T14:04:30.220" v="231"/>
          <ac:spMkLst>
            <pc:docMk/>
            <pc:sldMk cId="2383853077" sldId="261"/>
            <ac:spMk id="2" creationId="{9FD79E62-B6FD-4344-87CE-3E257130A32F}"/>
          </ac:spMkLst>
        </pc:spChg>
        <pc:spChg chg="del">
          <ac:chgData name="James M Rondinelli" userId="" providerId="" clId="Web-{919ADF17-3FA6-480D-B492-229E1AAF6037}" dt="2020-07-21T14:03:53.749" v="230"/>
          <ac:spMkLst>
            <pc:docMk/>
            <pc:sldMk cId="2383853077" sldId="261"/>
            <ac:spMk id="3" creationId="{12FCC1F5-55BF-47DD-B63C-2790F3C7DB90}"/>
          </ac:spMkLst>
        </pc:spChg>
        <pc:spChg chg="mod ord">
          <ac:chgData name="James M Rondinelli" userId="" providerId="" clId="Web-{919ADF17-3FA6-480D-B492-229E1AAF6037}" dt="2020-07-21T14:04:30.220" v="231"/>
          <ac:spMkLst>
            <pc:docMk/>
            <pc:sldMk cId="2383853077" sldId="261"/>
            <ac:spMk id="4" creationId="{8E13DEA6-99D3-4791-9169-D64B01AABD48}"/>
          </ac:spMkLst>
        </pc:spChg>
        <pc:spChg chg="add mod ord">
          <ac:chgData name="James M Rondinelli" userId="" providerId="" clId="Web-{919ADF17-3FA6-480D-B492-229E1AAF6037}" dt="2020-07-21T14:05:11.754" v="307" actId="14100"/>
          <ac:spMkLst>
            <pc:docMk/>
            <pc:sldMk cId="2383853077" sldId="261"/>
            <ac:spMk id="6" creationId="{F657F1C7-C8B1-4495-A207-4904F4BC3DEE}"/>
          </ac:spMkLst>
        </pc:spChg>
        <pc:picChg chg="add mod ord">
          <ac:chgData name="James M Rondinelli" userId="" providerId="" clId="Web-{919ADF17-3FA6-480D-B492-229E1AAF6037}" dt="2020-07-21T14:04:30.220" v="231"/>
          <ac:picMkLst>
            <pc:docMk/>
            <pc:sldMk cId="2383853077" sldId="261"/>
            <ac:picMk id="5" creationId="{DED02BD7-C2C7-44B5-97E2-B4C8DE8A5F9C}"/>
          </ac:picMkLst>
        </pc:picChg>
      </pc:sldChg>
      <pc:sldChg chg="modSp new">
        <pc:chgData name="James M Rondinelli" userId="" providerId="" clId="Web-{919ADF17-3FA6-480D-B492-229E1AAF6037}" dt="2020-07-21T13:56:56.771" v="165" actId="20577"/>
        <pc:sldMkLst>
          <pc:docMk/>
          <pc:sldMk cId="466514582" sldId="262"/>
        </pc:sldMkLst>
        <pc:spChg chg="mod">
          <ac:chgData name="James M Rondinelli" userId="" providerId="" clId="Web-{919ADF17-3FA6-480D-B492-229E1AAF6037}" dt="2020-07-21T13:56:56.771" v="165" actId="20577"/>
          <ac:spMkLst>
            <pc:docMk/>
            <pc:sldMk cId="466514582" sldId="262"/>
            <ac:spMk id="2" creationId="{FEC202BF-7F37-49D1-9AC8-3CAA0E3D8ED7}"/>
          </ac:spMkLst>
        </pc:spChg>
      </pc:sldChg>
      <pc:sldChg chg="modSp new">
        <pc:chgData name="James M Rondinelli" userId="" providerId="" clId="Web-{919ADF17-3FA6-480D-B492-229E1AAF6037}" dt="2020-07-21T13:57:42.586" v="209" actId="20577"/>
        <pc:sldMkLst>
          <pc:docMk/>
          <pc:sldMk cId="2634609851" sldId="263"/>
        </pc:sldMkLst>
        <pc:spChg chg="mod">
          <ac:chgData name="James M Rondinelli" userId="" providerId="" clId="Web-{919ADF17-3FA6-480D-B492-229E1AAF6037}" dt="2020-07-21T13:57:42.586" v="209" actId="20577"/>
          <ac:spMkLst>
            <pc:docMk/>
            <pc:sldMk cId="2634609851" sldId="263"/>
            <ac:spMk id="2" creationId="{E2FB4317-12F5-47A5-B950-F50BD67CDEAA}"/>
          </ac:spMkLst>
        </pc:spChg>
      </pc:sldChg>
      <pc:sldChg chg="modSp new">
        <pc:chgData name="James M Rondinelli" userId="" providerId="" clId="Web-{919ADF17-3FA6-480D-B492-229E1AAF6037}" dt="2020-07-21T13:58:01.728" v="217" actId="20577"/>
        <pc:sldMkLst>
          <pc:docMk/>
          <pc:sldMk cId="317008432" sldId="264"/>
        </pc:sldMkLst>
        <pc:spChg chg="mod">
          <ac:chgData name="James M Rondinelli" userId="" providerId="" clId="Web-{919ADF17-3FA6-480D-B492-229E1AAF6037}" dt="2020-07-21T13:58:01.728" v="217" actId="20577"/>
          <ac:spMkLst>
            <pc:docMk/>
            <pc:sldMk cId="317008432" sldId="264"/>
            <ac:spMk id="2" creationId="{D5A77A1A-ECD8-4786-A421-A055934CC19C}"/>
          </ac:spMkLst>
        </pc:spChg>
      </pc:sldChg>
      <pc:sldChg chg="modSp new">
        <pc:chgData name="James M Rondinelli" userId="" providerId="" clId="Web-{919ADF17-3FA6-480D-B492-229E1AAF6037}" dt="2020-07-21T13:58:45.637" v="229" actId="20577"/>
        <pc:sldMkLst>
          <pc:docMk/>
          <pc:sldMk cId="132999604" sldId="265"/>
        </pc:sldMkLst>
        <pc:spChg chg="mod">
          <ac:chgData name="James M Rondinelli" userId="" providerId="" clId="Web-{919ADF17-3FA6-480D-B492-229E1AAF6037}" dt="2020-07-21T13:58:45.637" v="229" actId="20577"/>
          <ac:spMkLst>
            <pc:docMk/>
            <pc:sldMk cId="132999604" sldId="265"/>
            <ac:spMk id="2" creationId="{7368DD58-1C68-48E2-8EBE-2A44943BD8FB}"/>
          </ac:spMkLst>
        </pc:spChg>
      </pc:sldChg>
    </pc:docChg>
  </pc:docChgLst>
  <pc:docChgLst>
    <pc:chgData name="Kathleen Stair" userId="ZdIUj8VJvvtwMqvCc5uYb8nm2yKRgqWKQh37OjBjDdk=" providerId="None" clId="Web-{EEBD562F-BB3D-4E18-B13C-37C7A72E97AE}"/>
    <pc:docChg chg="modSld">
      <pc:chgData name="Kathleen Stair" userId="ZdIUj8VJvvtwMqvCc5uYb8nm2yKRgqWKQh37OjBjDdk=" providerId="None" clId="Web-{EEBD562F-BB3D-4E18-B13C-37C7A72E97AE}" dt="2020-08-13T15:06:15.296" v="200" actId="20577"/>
      <pc:docMkLst>
        <pc:docMk/>
      </pc:docMkLst>
      <pc:sldChg chg="addSp delSp modSp">
        <pc:chgData name="Kathleen Stair" userId="ZdIUj8VJvvtwMqvCc5uYb8nm2yKRgqWKQh37OjBjDdk=" providerId="None" clId="Web-{EEBD562F-BB3D-4E18-B13C-37C7A72E97AE}" dt="2020-08-13T14:54:53.201" v="15" actId="20577"/>
        <pc:sldMkLst>
          <pc:docMk/>
          <pc:sldMk cId="2777041523" sldId="257"/>
        </pc:sldMkLst>
        <pc:spChg chg="mod">
          <ac:chgData name="Kathleen Stair" userId="ZdIUj8VJvvtwMqvCc5uYb8nm2yKRgqWKQh37OjBjDdk=" providerId="None" clId="Web-{EEBD562F-BB3D-4E18-B13C-37C7A72E97AE}" dt="2020-08-13T14:54:53.201" v="15" actId="20577"/>
          <ac:spMkLst>
            <pc:docMk/>
            <pc:sldMk cId="2777041523" sldId="257"/>
            <ac:spMk id="2" creationId="{00000000-0000-0000-0000-000000000000}"/>
          </ac:spMkLst>
        </pc:spChg>
        <pc:spChg chg="add del">
          <ac:chgData name="Kathleen Stair" userId="ZdIUj8VJvvtwMqvCc5uYb8nm2yKRgqWKQh37OjBjDdk=" providerId="None" clId="Web-{EEBD562F-BB3D-4E18-B13C-37C7A72E97AE}" dt="2020-08-13T14:51:52.544" v="13"/>
          <ac:spMkLst>
            <pc:docMk/>
            <pc:sldMk cId="2777041523" sldId="257"/>
            <ac:spMk id="4" creationId="{FD217A42-4022-4662-ADCE-822F0676E8D6}"/>
          </ac:spMkLst>
        </pc:spChg>
      </pc:sldChg>
      <pc:sldChg chg="modSp">
        <pc:chgData name="Kathleen Stair" userId="ZdIUj8VJvvtwMqvCc5uYb8nm2yKRgqWKQh37OjBjDdk=" providerId="None" clId="Web-{EEBD562F-BB3D-4E18-B13C-37C7A72E97AE}" dt="2020-08-13T14:57:18.029" v="70" actId="20577"/>
        <pc:sldMkLst>
          <pc:docMk/>
          <pc:sldMk cId="101953095" sldId="284"/>
        </pc:sldMkLst>
        <pc:spChg chg="mod">
          <ac:chgData name="Kathleen Stair" userId="ZdIUj8VJvvtwMqvCc5uYb8nm2yKRgqWKQh37OjBjDdk=" providerId="None" clId="Web-{EEBD562F-BB3D-4E18-B13C-37C7A72E97AE}" dt="2020-08-13T14:57:18.029" v="70" actId="20577"/>
          <ac:spMkLst>
            <pc:docMk/>
            <pc:sldMk cId="101953095" sldId="284"/>
            <ac:spMk id="3" creationId="{00000000-0000-0000-0000-000000000000}"/>
          </ac:spMkLst>
        </pc:spChg>
      </pc:sldChg>
      <pc:sldChg chg="modSp">
        <pc:chgData name="Kathleen Stair" userId="ZdIUj8VJvvtwMqvCc5uYb8nm2yKRgqWKQh37OjBjDdk=" providerId="None" clId="Web-{EEBD562F-BB3D-4E18-B13C-37C7A72E97AE}" dt="2020-08-13T15:06:15.296" v="200" actId="20577"/>
        <pc:sldMkLst>
          <pc:docMk/>
          <pc:sldMk cId="2391350039" sldId="288"/>
        </pc:sldMkLst>
        <pc:spChg chg="mod">
          <ac:chgData name="Kathleen Stair" userId="ZdIUj8VJvvtwMqvCc5uYb8nm2yKRgqWKQh37OjBjDdk=" providerId="None" clId="Web-{EEBD562F-BB3D-4E18-B13C-37C7A72E97AE}" dt="2020-08-13T15:06:15.296" v="200" actId="20577"/>
          <ac:spMkLst>
            <pc:docMk/>
            <pc:sldMk cId="2391350039" sldId="288"/>
            <ac:spMk id="4" creationId="{00000000-0000-0000-0000-000000000000}"/>
          </ac:spMkLst>
        </pc:spChg>
      </pc:sldChg>
      <pc:sldChg chg="modSp">
        <pc:chgData name="Kathleen Stair" userId="ZdIUj8VJvvtwMqvCc5uYb8nm2yKRgqWKQh37OjBjDdk=" providerId="None" clId="Web-{EEBD562F-BB3D-4E18-B13C-37C7A72E97AE}" dt="2020-08-13T14:58:50.420" v="80" actId="20577"/>
        <pc:sldMkLst>
          <pc:docMk/>
          <pc:sldMk cId="1894296507" sldId="296"/>
        </pc:sldMkLst>
        <pc:spChg chg="mod">
          <ac:chgData name="Kathleen Stair" userId="ZdIUj8VJvvtwMqvCc5uYb8nm2yKRgqWKQh37OjBjDdk=" providerId="None" clId="Web-{EEBD562F-BB3D-4E18-B13C-37C7A72E97AE}" dt="2020-08-13T14:58:50.420" v="80" actId="20577"/>
          <ac:spMkLst>
            <pc:docMk/>
            <pc:sldMk cId="1894296507" sldId="296"/>
            <ac:spMk id="3" creationId="{00000000-0000-0000-0000-000000000000}"/>
          </ac:spMkLst>
        </pc:spChg>
      </pc:sldChg>
      <pc:sldChg chg="modSp">
        <pc:chgData name="Kathleen Stair" userId="ZdIUj8VJvvtwMqvCc5uYb8nm2yKRgqWKQh37OjBjDdk=" providerId="None" clId="Web-{EEBD562F-BB3D-4E18-B13C-37C7A72E97AE}" dt="2020-08-13T14:49:27.278" v="4" actId="20577"/>
        <pc:sldMkLst>
          <pc:docMk/>
          <pc:sldMk cId="2102002860" sldId="305"/>
        </pc:sldMkLst>
        <pc:spChg chg="mod">
          <ac:chgData name="Kathleen Stair" userId="ZdIUj8VJvvtwMqvCc5uYb8nm2yKRgqWKQh37OjBjDdk=" providerId="None" clId="Web-{EEBD562F-BB3D-4E18-B13C-37C7A72E97AE}" dt="2020-08-13T14:49:27.278" v="4" actId="20577"/>
          <ac:spMkLst>
            <pc:docMk/>
            <pc:sldMk cId="2102002860" sldId="305"/>
            <ac:spMk id="2" creationId="{00000000-0000-0000-0000-000000000000}"/>
          </ac:spMkLst>
        </pc:spChg>
      </pc:sldChg>
      <pc:sldChg chg="modSp">
        <pc:chgData name="Kathleen Stair" userId="ZdIUj8VJvvtwMqvCc5uYb8nm2yKRgqWKQh37OjBjDdk=" providerId="None" clId="Web-{EEBD562F-BB3D-4E18-B13C-37C7A72E97AE}" dt="2020-08-13T14:56:03.654" v="44" actId="20577"/>
        <pc:sldMkLst>
          <pc:docMk/>
          <pc:sldMk cId="877856824" sldId="309"/>
        </pc:sldMkLst>
        <pc:spChg chg="mod">
          <ac:chgData name="Kathleen Stair" userId="ZdIUj8VJvvtwMqvCc5uYb8nm2yKRgqWKQh37OjBjDdk=" providerId="None" clId="Web-{EEBD562F-BB3D-4E18-B13C-37C7A72E97AE}" dt="2020-08-13T14:56:03.654" v="44" actId="20577"/>
          <ac:spMkLst>
            <pc:docMk/>
            <pc:sldMk cId="877856824" sldId="309"/>
            <ac:spMk id="3" creationId="{79639733-BEBD-41BA-B0D3-7D5A86CD78C9}"/>
          </ac:spMkLst>
        </pc:spChg>
      </pc:sldChg>
      <pc:sldChg chg="modSp">
        <pc:chgData name="Kathleen Stair" userId="ZdIUj8VJvvtwMqvCc5uYb8nm2yKRgqWKQh37OjBjDdk=" providerId="None" clId="Web-{EEBD562F-BB3D-4E18-B13C-37C7A72E97AE}" dt="2020-08-13T15:02:40.889" v="197" actId="20577"/>
        <pc:sldMkLst>
          <pc:docMk/>
          <pc:sldMk cId="270067374" sldId="313"/>
        </pc:sldMkLst>
        <pc:spChg chg="mod">
          <ac:chgData name="Kathleen Stair" userId="ZdIUj8VJvvtwMqvCc5uYb8nm2yKRgqWKQh37OjBjDdk=" providerId="None" clId="Web-{EEBD562F-BB3D-4E18-B13C-37C7A72E97AE}" dt="2020-08-13T15:02:40.889" v="197" actId="20577"/>
          <ac:spMkLst>
            <pc:docMk/>
            <pc:sldMk cId="270067374" sldId="313"/>
            <ac:spMk id="6" creationId="{00000000-0000-0000-0000-000000000000}"/>
          </ac:spMkLst>
        </pc:spChg>
      </pc:sldChg>
    </pc:docChg>
  </pc:docChgLst>
  <pc:docChgLst>
    <pc:chgData name="Kathleen Stair" userId="ZdIUj8VJvvtwMqvCc5uYb8nm2yKRgqWKQh37OjBjDdk=" providerId="None" clId="Web-{A00AA974-FE2A-4C5D-9AD8-4F63D2E69C57}"/>
    <pc:docChg chg="modSld">
      <pc:chgData name="Kathleen Stair" userId="ZdIUj8VJvvtwMqvCc5uYb8nm2yKRgqWKQh37OjBjDdk=" providerId="None" clId="Web-{A00AA974-FE2A-4C5D-9AD8-4F63D2E69C57}" dt="2020-08-13T05:11:37.371" v="703" actId="20577"/>
      <pc:docMkLst>
        <pc:docMk/>
      </pc:docMkLst>
      <pc:sldChg chg="addCm">
        <pc:chgData name="Kathleen Stair" userId="ZdIUj8VJvvtwMqvCc5uYb8nm2yKRgqWKQh37OjBjDdk=" providerId="None" clId="Web-{A00AA974-FE2A-4C5D-9AD8-4F63D2E69C57}" dt="2020-08-13T04:51:35.823" v="1"/>
        <pc:sldMkLst>
          <pc:docMk/>
          <pc:sldMk cId="2777041523" sldId="257"/>
        </pc:sldMkLst>
      </pc:sldChg>
      <pc:sldChg chg="modSp addCm">
        <pc:chgData name="Kathleen Stair" userId="ZdIUj8VJvvtwMqvCc5uYb8nm2yKRgqWKQh37OjBjDdk=" providerId="None" clId="Web-{A00AA974-FE2A-4C5D-9AD8-4F63D2E69C57}" dt="2020-08-13T05:11:37.369" v="702" actId="20577"/>
        <pc:sldMkLst>
          <pc:docMk/>
          <pc:sldMk cId="101953095" sldId="284"/>
        </pc:sldMkLst>
        <pc:spChg chg="mod">
          <ac:chgData name="Kathleen Stair" userId="ZdIUj8VJvvtwMqvCc5uYb8nm2yKRgqWKQh37OjBjDdk=" providerId="None" clId="Web-{A00AA974-FE2A-4C5D-9AD8-4F63D2E69C57}" dt="2020-08-13T05:11:37.369" v="702" actId="20577"/>
          <ac:spMkLst>
            <pc:docMk/>
            <pc:sldMk cId="101953095" sldId="284"/>
            <ac:spMk id="3" creationId="{00000000-0000-0000-0000-000000000000}"/>
          </ac:spMkLst>
        </pc:spChg>
      </pc:sldChg>
      <pc:sldChg chg="addCm">
        <pc:chgData name="Kathleen Stair" userId="ZdIUj8VJvvtwMqvCc5uYb8nm2yKRgqWKQh37OjBjDdk=" providerId="None" clId="Web-{A00AA974-FE2A-4C5D-9AD8-4F63D2E69C57}" dt="2020-08-13T04:57:49.905" v="5"/>
        <pc:sldMkLst>
          <pc:docMk/>
          <pc:sldMk cId="1894296507" sldId="296"/>
        </pc:sldMkLst>
      </pc:sldChg>
      <pc:sldChg chg="addCm">
        <pc:chgData name="Kathleen Stair" userId="ZdIUj8VJvvtwMqvCc5uYb8nm2yKRgqWKQh37OjBjDdk=" providerId="None" clId="Web-{A00AA974-FE2A-4C5D-9AD8-4F63D2E69C57}" dt="2020-08-13T04:47:26.696" v="0"/>
        <pc:sldMkLst>
          <pc:docMk/>
          <pc:sldMk cId="2102002860" sldId="305"/>
        </pc:sldMkLst>
      </pc:sldChg>
      <pc:sldChg chg="addCm">
        <pc:chgData name="Kathleen Stair" userId="ZdIUj8VJvvtwMqvCc5uYb8nm2yKRgqWKQh37OjBjDdk=" providerId="None" clId="Web-{A00AA974-FE2A-4C5D-9AD8-4F63D2E69C57}" dt="2020-08-13T04:59:34.764" v="6"/>
        <pc:sldMkLst>
          <pc:docMk/>
          <pc:sldMk cId="1790030896" sldId="310"/>
        </pc:sldMkLst>
      </pc:sldChg>
    </pc:docChg>
  </pc:docChgLst>
  <pc:docChgLst>
    <pc:chgData name="Kathleen Stair" userId="ZdIUj8VJvvtwMqvCc5uYb8nm2yKRgqWKQh37OjBjDdk=" providerId="None" clId="Web-{A1EF39BF-9F6C-45E3-AFAC-F78E3CA780F0}"/>
    <pc:docChg chg="modSld">
      <pc:chgData name="Kathleen Stair" userId="ZdIUj8VJvvtwMqvCc5uYb8nm2yKRgqWKQh37OjBjDdk=" providerId="None" clId="Web-{A1EF39BF-9F6C-45E3-AFAC-F78E3CA780F0}" dt="2020-08-13T14:48:53.316" v="36" actId="20577"/>
      <pc:docMkLst>
        <pc:docMk/>
      </pc:docMkLst>
      <pc:sldChg chg="modSp">
        <pc:chgData name="Kathleen Stair" userId="ZdIUj8VJvvtwMqvCc5uYb8nm2yKRgqWKQh37OjBjDdk=" providerId="None" clId="Web-{A1EF39BF-9F6C-45E3-AFAC-F78E3CA780F0}" dt="2020-08-13T14:48:53.316" v="36" actId="20577"/>
        <pc:sldMkLst>
          <pc:docMk/>
          <pc:sldMk cId="2777041523" sldId="257"/>
        </pc:sldMkLst>
        <pc:spChg chg="mod">
          <ac:chgData name="Kathleen Stair" userId="ZdIUj8VJvvtwMqvCc5uYb8nm2yKRgqWKQh37OjBjDdk=" providerId="None" clId="Web-{A1EF39BF-9F6C-45E3-AFAC-F78E3CA780F0}" dt="2020-08-13T14:48:53.316" v="36" actId="20577"/>
          <ac:spMkLst>
            <pc:docMk/>
            <pc:sldMk cId="2777041523" sldId="257"/>
            <ac:spMk id="2" creationId="{00000000-0000-0000-0000-000000000000}"/>
          </ac:spMkLst>
        </pc:spChg>
      </pc:sldChg>
      <pc:sldChg chg="modSp">
        <pc:chgData name="Kathleen Stair" userId="ZdIUj8VJvvtwMqvCc5uYb8nm2yKRgqWKQh37OjBjDdk=" providerId="None" clId="Web-{A1EF39BF-9F6C-45E3-AFAC-F78E3CA780F0}" dt="2020-08-13T14:47:53.348" v="34" actId="20577"/>
        <pc:sldMkLst>
          <pc:docMk/>
          <pc:sldMk cId="2102002860" sldId="305"/>
        </pc:sldMkLst>
        <pc:spChg chg="mod">
          <ac:chgData name="Kathleen Stair" userId="ZdIUj8VJvvtwMqvCc5uYb8nm2yKRgqWKQh37OjBjDdk=" providerId="None" clId="Web-{A1EF39BF-9F6C-45E3-AFAC-F78E3CA780F0}" dt="2020-08-13T14:47:53.348" v="34" actId="20577"/>
          <ac:spMkLst>
            <pc:docMk/>
            <pc:sldMk cId="2102002860" sldId="305"/>
            <ac:spMk id="2" creationId="{00000000-0000-0000-0000-000000000000}"/>
          </ac:spMkLst>
        </pc:spChg>
      </pc:sldChg>
    </pc:docChg>
  </pc:docChgLst>
  <pc:docChgLst>
    <pc:chgData name="Jonathan Daniel Emery" userId="RRbnh6y/lji3Ypw6cwxE2fvgyQjRu5lreAeDvQyEJGs=" providerId="None" clId="Web-{276DF4E5-2FCA-4C0C-B86F-99F694796A34}"/>
    <pc:docChg chg="modSld">
      <pc:chgData name="Jonathan Daniel Emery" userId="RRbnh6y/lji3Ypw6cwxE2fvgyQjRu5lreAeDvQyEJGs=" providerId="None" clId="Web-{276DF4E5-2FCA-4C0C-B86F-99F694796A34}" dt="2020-08-17T22:16:34.986" v="1738" actId="20577"/>
      <pc:docMkLst>
        <pc:docMk/>
      </pc:docMkLst>
      <pc:sldChg chg="modSp addCm delCm">
        <pc:chgData name="Jonathan Daniel Emery" userId="RRbnh6y/lji3Ypw6cwxE2fvgyQjRu5lreAeDvQyEJGs=" providerId="None" clId="Web-{276DF4E5-2FCA-4C0C-B86F-99F694796A34}" dt="2020-08-17T20:56:01.778" v="93" actId="20577"/>
        <pc:sldMkLst>
          <pc:docMk/>
          <pc:sldMk cId="4123727881" sldId="266"/>
        </pc:sldMkLst>
        <pc:spChg chg="mod">
          <ac:chgData name="Jonathan Daniel Emery" userId="RRbnh6y/lji3Ypw6cwxE2fvgyQjRu5lreAeDvQyEJGs=" providerId="None" clId="Web-{276DF4E5-2FCA-4C0C-B86F-99F694796A34}" dt="2020-08-17T20:56:01.778" v="93" actId="20577"/>
          <ac:spMkLst>
            <pc:docMk/>
            <pc:sldMk cId="4123727881" sldId="266"/>
            <ac:spMk id="3" creationId="{00000000-0000-0000-0000-000000000000}"/>
          </ac:spMkLst>
        </pc:spChg>
      </pc:sldChg>
      <pc:sldChg chg="modSp addCm delCm">
        <pc:chgData name="Jonathan Daniel Emery" userId="RRbnh6y/lji3Ypw6cwxE2fvgyQjRu5lreAeDvQyEJGs=" providerId="None" clId="Web-{276DF4E5-2FCA-4C0C-B86F-99F694796A34}" dt="2020-08-17T21:07:50.112" v="230" actId="20577"/>
        <pc:sldMkLst>
          <pc:docMk/>
          <pc:sldMk cId="877856824" sldId="309"/>
        </pc:sldMkLst>
        <pc:spChg chg="mod">
          <ac:chgData name="Jonathan Daniel Emery" userId="RRbnh6y/lji3Ypw6cwxE2fvgyQjRu5lreAeDvQyEJGs=" providerId="None" clId="Web-{276DF4E5-2FCA-4C0C-B86F-99F694796A34}" dt="2020-08-17T21:07:50.112" v="230" actId="20577"/>
          <ac:spMkLst>
            <pc:docMk/>
            <pc:sldMk cId="877856824" sldId="309"/>
            <ac:spMk id="3" creationId="{79639733-BEBD-41BA-B0D3-7D5A86CD78C9}"/>
          </ac:spMkLst>
        </pc:spChg>
      </pc:sldChg>
      <pc:sldChg chg="modSp addCm">
        <pc:chgData name="Jonathan Daniel Emery" userId="RRbnh6y/lji3Ypw6cwxE2fvgyQjRu5lreAeDvQyEJGs=" providerId="None" clId="Web-{276DF4E5-2FCA-4C0C-B86F-99F694796A34}" dt="2020-08-17T21:11:34.644" v="239" actId="20577"/>
        <pc:sldMkLst>
          <pc:docMk/>
          <pc:sldMk cId="4073961382" sldId="320"/>
        </pc:sldMkLst>
        <pc:spChg chg="mod">
          <ac:chgData name="Jonathan Daniel Emery" userId="RRbnh6y/lji3Ypw6cwxE2fvgyQjRu5lreAeDvQyEJGs=" providerId="None" clId="Web-{276DF4E5-2FCA-4C0C-B86F-99F694796A34}" dt="2020-08-17T21:11:34.644" v="239" actId="20577"/>
          <ac:spMkLst>
            <pc:docMk/>
            <pc:sldMk cId="4073961382" sldId="320"/>
            <ac:spMk id="5" creationId="{00000000-0000-0000-0000-000000000000}"/>
          </ac:spMkLst>
        </pc:spChg>
      </pc:sldChg>
      <pc:sldChg chg="modCm">
        <pc:chgData name="Jonathan Daniel Emery" userId="RRbnh6y/lji3Ypw6cwxE2fvgyQjRu5lreAeDvQyEJGs=" providerId="None" clId="Web-{276DF4E5-2FCA-4C0C-B86F-99F694796A34}" dt="2020-08-17T21:13:57.874" v="242"/>
        <pc:sldMkLst>
          <pc:docMk/>
          <pc:sldMk cId="981023068" sldId="323"/>
        </pc:sldMkLst>
      </pc:sldChg>
      <pc:sldChg chg="modSp modCm">
        <pc:chgData name="Jonathan Daniel Emery" userId="RRbnh6y/lji3Ypw6cwxE2fvgyQjRu5lreAeDvQyEJGs=" providerId="None" clId="Web-{276DF4E5-2FCA-4C0C-B86F-99F694796A34}" dt="2020-08-17T21:17:14.420" v="246" actId="20577"/>
        <pc:sldMkLst>
          <pc:docMk/>
          <pc:sldMk cId="3921920112" sldId="332"/>
        </pc:sldMkLst>
        <pc:spChg chg="mod">
          <ac:chgData name="Jonathan Daniel Emery" userId="RRbnh6y/lji3Ypw6cwxE2fvgyQjRu5lreAeDvQyEJGs=" providerId="None" clId="Web-{276DF4E5-2FCA-4C0C-B86F-99F694796A34}" dt="2020-08-17T21:17:14.420" v="246" actId="20577"/>
          <ac:spMkLst>
            <pc:docMk/>
            <pc:sldMk cId="3921920112" sldId="332"/>
            <ac:spMk id="5" creationId="{00000000-0000-0000-0000-000000000000}"/>
          </ac:spMkLst>
        </pc:spChg>
      </pc:sldChg>
      <pc:sldChg chg="modSp addCm modCm">
        <pc:chgData name="Jonathan Daniel Emery" userId="RRbnh6y/lji3Ypw6cwxE2fvgyQjRu5lreAeDvQyEJGs=" providerId="None" clId="Web-{276DF4E5-2FCA-4C0C-B86F-99F694796A34}" dt="2020-08-17T22:07:13.679" v="1604"/>
        <pc:sldMkLst>
          <pc:docMk/>
          <pc:sldMk cId="796926969" sldId="334"/>
        </pc:sldMkLst>
        <pc:spChg chg="mod">
          <ac:chgData name="Jonathan Daniel Emery" userId="RRbnh6y/lji3Ypw6cwxE2fvgyQjRu5lreAeDvQyEJGs=" providerId="None" clId="Web-{276DF4E5-2FCA-4C0C-B86F-99F694796A34}" dt="2020-08-17T21:21:10.687" v="490" actId="20577"/>
          <ac:spMkLst>
            <pc:docMk/>
            <pc:sldMk cId="796926969" sldId="334"/>
            <ac:spMk id="3" creationId="{00000000-0000-0000-0000-000000000000}"/>
          </ac:spMkLst>
        </pc:spChg>
      </pc:sldChg>
      <pc:sldChg chg="modSp">
        <pc:chgData name="Jonathan Daniel Emery" userId="RRbnh6y/lji3Ypw6cwxE2fvgyQjRu5lreAeDvQyEJGs=" providerId="None" clId="Web-{276DF4E5-2FCA-4C0C-B86F-99F694796A34}" dt="2020-08-17T20:51:53.025" v="39" actId="20577"/>
        <pc:sldMkLst>
          <pc:docMk/>
          <pc:sldMk cId="2517755444" sldId="335"/>
        </pc:sldMkLst>
        <pc:spChg chg="mod">
          <ac:chgData name="Jonathan Daniel Emery" userId="RRbnh6y/lji3Ypw6cwxE2fvgyQjRu5lreAeDvQyEJGs=" providerId="None" clId="Web-{276DF4E5-2FCA-4C0C-B86F-99F694796A34}" dt="2020-08-17T20:51:53.025" v="39" actId="20577"/>
          <ac:spMkLst>
            <pc:docMk/>
            <pc:sldMk cId="2517755444" sldId="335"/>
            <ac:spMk id="3" creationId="{00000000-0000-0000-0000-000000000000}"/>
          </ac:spMkLst>
        </pc:spChg>
      </pc:sldChg>
      <pc:sldChg chg="modSp addCm">
        <pc:chgData name="Jonathan Daniel Emery" userId="RRbnh6y/lji3Ypw6cwxE2fvgyQjRu5lreAeDvQyEJGs=" providerId="None" clId="Web-{276DF4E5-2FCA-4C0C-B86F-99F694796A34}" dt="2020-08-17T22:16:34.971" v="1737" actId="20577"/>
        <pc:sldMkLst>
          <pc:docMk/>
          <pc:sldMk cId="369739003" sldId="337"/>
        </pc:sldMkLst>
        <pc:spChg chg="mod">
          <ac:chgData name="Jonathan Daniel Emery" userId="RRbnh6y/lji3Ypw6cwxE2fvgyQjRu5lreAeDvQyEJGs=" providerId="None" clId="Web-{276DF4E5-2FCA-4C0C-B86F-99F694796A34}" dt="2020-08-17T22:16:34.971" v="1737" actId="20577"/>
          <ac:spMkLst>
            <pc:docMk/>
            <pc:sldMk cId="369739003" sldId="337"/>
            <ac:spMk id="3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02366D-2BB1-1D44-A920-38772E07476C}" type="datetime1">
              <a:rPr lang="en-US" smtClean="0"/>
              <a:t>8/25/2020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D69C83-0A30-2C4F-9AA5-F534E6C3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97397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3.jpeg>
</file>

<file path=ppt/media/image24.png>
</file>

<file path=ppt/media/image25.png>
</file>

<file path=ppt/media/image2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EBFF33-8740-884E-9117-8CE82C098C33}" type="datetime1">
              <a:rPr lang="en-US" smtClean="0"/>
              <a:t>8/25/2020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B9E779-BDB2-2A4A-A72C-484C260DCC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0225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on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onlinelibrary.wiley.com/doi/epdf/10.1002/pssb.19660180118" TargetMode="Externa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9E779-BDB2-2A4A-A72C-484C260DCCE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425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Adetoye</a:t>
            </a:r>
            <a:endParaRPr lang="en-US" dirty="0" smtClean="0"/>
          </a:p>
          <a:p>
            <a:r>
              <a:rPr lang="en-US" dirty="0" smtClean="0"/>
              <a:t>Zhang</a:t>
            </a:r>
          </a:p>
          <a:p>
            <a:r>
              <a:rPr lang="en-US" dirty="0" err="1" smtClean="0"/>
              <a:t>Ekaputra</a:t>
            </a:r>
            <a:endParaRPr lang="en-US" dirty="0" smtClean="0"/>
          </a:p>
          <a:p>
            <a:r>
              <a:rPr lang="en-US" dirty="0" smtClean="0"/>
              <a:t>Walker</a:t>
            </a:r>
          </a:p>
          <a:p>
            <a:r>
              <a:rPr lang="en-US" dirty="0" smtClean="0"/>
              <a:t>Ramesh</a:t>
            </a:r>
          </a:p>
          <a:p>
            <a:r>
              <a:rPr lang="en-US" dirty="0" err="1" smtClean="0"/>
              <a:t>Purwanto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Rosenmann</a:t>
            </a:r>
            <a:endParaRPr lang="en-US" dirty="0" smtClean="0"/>
          </a:p>
          <a:p>
            <a:r>
              <a:rPr lang="en-US" dirty="0" smtClean="0"/>
              <a:t>Chery</a:t>
            </a:r>
            <a:br>
              <a:rPr lang="en-US" dirty="0" smtClean="0"/>
            </a:br>
            <a:r>
              <a:rPr lang="en-US" dirty="0" smtClean="0"/>
              <a:t>Liu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9E779-BDB2-2A4A-A72C-484C260DCC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1089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VESTA – compatibility</a:t>
            </a:r>
            <a:r>
              <a:rPr lang="en-US" baseline="0" dirty="0" smtClean="0"/>
              <a:t> with DFT data. Electronic structure visualization. Broad import option formats.</a:t>
            </a:r>
            <a:endParaRPr lang="en-US" dirty="0" smtClean="0"/>
          </a:p>
          <a:p>
            <a:r>
              <a:rPr lang="en-US" dirty="0" smtClean="0"/>
              <a:t>Mercury – powerful</a:t>
            </a:r>
            <a:r>
              <a:rPr lang="en-US" baseline="0" dirty="0" smtClean="0"/>
              <a:t> for </a:t>
            </a:r>
            <a:r>
              <a:rPr lang="en-US" baseline="0" dirty="0" smtClean="0"/>
              <a:t>visualization (mostly chemistry) </a:t>
            </a:r>
            <a:r>
              <a:rPr lang="en-US" baseline="0" dirty="0" smtClean="0"/>
              <a:t>and computes simple powder structures.</a:t>
            </a:r>
          </a:p>
          <a:p>
            <a:r>
              <a:rPr lang="en-US" baseline="0" dirty="0" smtClean="0"/>
              <a:t>J(S)</a:t>
            </a:r>
            <a:r>
              <a:rPr lang="en-US" baseline="0" dirty="0" err="1" smtClean="0"/>
              <a:t>mol</a:t>
            </a:r>
            <a:r>
              <a:rPr lang="en-US" baseline="0" dirty="0" smtClean="0"/>
              <a:t> – Java/JavaScript creation of applets and HTML5 snippets that can be embedded into webpages.</a:t>
            </a:r>
          </a:p>
          <a:p>
            <a:r>
              <a:rPr lang="en-US" baseline="0" dirty="0" err="1" smtClean="0"/>
              <a:t>PyXtal</a:t>
            </a:r>
            <a:r>
              <a:rPr lang="en-US" baseline="0" dirty="0" smtClean="0"/>
              <a:t> – Clean, powerful, </a:t>
            </a:r>
            <a:r>
              <a:rPr lang="en-US" baseline="0" dirty="0" err="1" smtClean="0"/>
              <a:t>opensource</a:t>
            </a:r>
            <a:r>
              <a:rPr lang="en-US" baseline="0" dirty="0" smtClean="0"/>
              <a:t> Python interface.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9E779-BDB2-2A4A-A72C-484C260DCCE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9424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9E779-BDB2-2A4A-A72C-484C260DCCE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6500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Bixbiyite</a:t>
            </a:r>
            <a:r>
              <a:rPr lang="en-US" dirty="0" smtClean="0"/>
              <a:t> FeMnO3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FeNi</a:t>
            </a:r>
            <a:endParaRPr lang="en-US" dirty="0" smtClean="0"/>
          </a:p>
          <a:p>
            <a:r>
              <a:rPr lang="en-US" dirty="0" err="1" smtClean="0"/>
              <a:t>Antracene</a:t>
            </a:r>
            <a:r>
              <a:rPr lang="en-US" dirty="0" smtClean="0"/>
              <a:t> – wide</a:t>
            </a:r>
            <a:r>
              <a:rPr lang="en-US" baseline="0" dirty="0" smtClean="0"/>
              <a:t> band gap organic semiconductor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9E779-BDB2-2A4A-A72C-484C260DCCE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6251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Quartz habit</a:t>
            </a:r>
            <a:endParaRPr lang="en-US" dirty="0" smtClean="0"/>
          </a:p>
          <a:p>
            <a:r>
              <a:rPr lang="en-US" dirty="0" err="1" smtClean="0"/>
              <a:t>Sr</a:t>
            </a:r>
            <a:r>
              <a:rPr lang="en-US" dirty="0" smtClean="0"/>
              <a:t>-doped spinel</a:t>
            </a:r>
            <a:r>
              <a:rPr lang="en-US" baseline="0" dirty="0" smtClean="0"/>
              <a:t> 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MgAl₂O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₄</a:t>
            </a:r>
            <a:r>
              <a:rPr lang="en-US" baseline="0" dirty="0" smtClean="0"/>
              <a:t>)</a:t>
            </a:r>
          </a:p>
          <a:p>
            <a:r>
              <a:rPr lang="en-US" baseline="0" dirty="0" smtClean="0"/>
              <a:t>Bucky torus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9E779-BDB2-2A4A-A72C-484C260DCCE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213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Silicon electron</a:t>
            </a:r>
            <a:r>
              <a:rPr lang="en-US" baseline="0" dirty="0" smtClean="0"/>
              <a:t> density (from VASP) </a:t>
            </a:r>
            <a:r>
              <a:rPr lang="en-US" baseline="0" dirty="0" smtClean="0">
                <a:hlinkClick r:id="rId3" tooltip="Ion"/>
              </a:rPr>
              <a:t>–</a:t>
            </a:r>
            <a:r>
              <a:rPr lang="en-US" baseline="0" dirty="0" smtClean="0"/>
              <a:t> reason for </a:t>
            </a:r>
            <a:r>
              <a:rPr lang="en-US" baseline="0" dirty="0" smtClean="0">
                <a:hlinkClick r:id="rId3" tooltip="Ion"/>
              </a:rPr>
              <a:t>“bond charge” forbidden reflections: </a:t>
            </a:r>
            <a:r>
              <a:rPr lang="en-US" dirty="0" smtClean="0">
                <a:hlinkClick r:id="rId4"/>
              </a:rPr>
              <a:t>https://onlinelibrary.wiley.com/doi/epdf/10.1002/pssb.19660180118</a:t>
            </a:r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  <a:hlinkClick r:id="rId3" tooltip="Ion"/>
            </a:endParaRPr>
          </a:p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Ion"/>
              </a:rPr>
              <a:t>M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602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9E779-BDB2-2A4A-A72C-484C260DCCE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6041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Phase transformation of quartz. Which</a:t>
            </a:r>
            <a:r>
              <a:rPr lang="en-US" baseline="0" dirty="0" smtClean="0"/>
              <a:t> one?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9E779-BDB2-2A4A-A72C-484C260DCCE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25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B9E779-BDB2-2A4A-A72C-484C260DCCE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030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9144000" cy="2692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1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1" y="0"/>
            <a:ext cx="9143999" cy="11628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diag-rule.ai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9753" b="36625"/>
          <a:stretch/>
        </p:blipFill>
        <p:spPr>
          <a:xfrm>
            <a:off x="1" y="4887618"/>
            <a:ext cx="9143997" cy="2558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3028" y="417786"/>
            <a:ext cx="7608972" cy="2334610"/>
          </a:xfrm>
        </p:spPr>
        <p:txBody>
          <a:bodyPr bIns="91440" anchor="b">
            <a:noAutofit/>
          </a:bodyPr>
          <a:lstStyle>
            <a:lvl1pPr>
              <a:lnSpc>
                <a:spcPct val="85000"/>
              </a:lnSpc>
              <a:defRPr sz="4800" b="0" cap="all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3028" y="2935454"/>
            <a:ext cx="6999372" cy="1129862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2800">
                <a:solidFill>
                  <a:schemeClr val="bg2">
                    <a:lumMod val="9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5" name="Picture 4" descr="horiz_mcc-eng_white.eps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2137" y="4239030"/>
            <a:ext cx="3073400" cy="368300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73027" y="4015433"/>
            <a:ext cx="3502640" cy="584200"/>
          </a:xfrm>
          <a:ln>
            <a:noFill/>
          </a:ln>
        </p:spPr>
        <p:txBody>
          <a:bodyPr lIns="0" rIns="0" anchor="b" anchorCtr="0">
            <a:normAutofit/>
          </a:bodyPr>
          <a:lstStyle>
            <a:lvl1pPr marL="0" indent="0">
              <a:buNone/>
              <a:defRPr sz="13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Speaker Name and Title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143933" y="152399"/>
            <a:ext cx="8856134" cy="4492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A5E624C1-0CB6-4F8C-B21A-3EBF4C9C87E6}" type="datetime1">
              <a:rPr lang="en-US" smtClean="0"/>
              <a:t>8/25/2020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tems with Optional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4816" y="4016687"/>
            <a:ext cx="6752895" cy="353943"/>
          </a:xfrm>
          <a:noFill/>
        </p:spPr>
        <p:txBody>
          <a:bodyPr wrap="square" lIns="182880" tIns="45720" bIns="91440" anchor="ctr" anchorCtr="0">
            <a:spAutoFit/>
          </a:bodyPr>
          <a:lstStyle>
            <a:lvl1pPr marL="0" indent="0" algn="ctr">
              <a:spcBef>
                <a:spcPts val="0"/>
              </a:spcBef>
              <a:buNone/>
              <a:defRPr sz="1400" i="1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>
          <a:xfrm>
            <a:off x="385380" y="717679"/>
            <a:ext cx="4114800" cy="3086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4"/>
          <p:cNvSpPr>
            <a:spLocks noGrp="1"/>
          </p:cNvSpPr>
          <p:nvPr>
            <p:ph sz="quarter" idx="16"/>
          </p:nvPr>
        </p:nvSpPr>
        <p:spPr>
          <a:xfrm>
            <a:off x="4643817" y="717679"/>
            <a:ext cx="4114800" cy="3086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3A1E257A-E579-4C1E-B651-C708D791153D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3056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tem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7"/>
          </p:nvPr>
        </p:nvSpPr>
        <p:spPr>
          <a:xfrm>
            <a:off x="453992" y="465138"/>
            <a:ext cx="2636343" cy="39973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4"/>
          <p:cNvSpPr>
            <a:spLocks noGrp="1"/>
          </p:cNvSpPr>
          <p:nvPr>
            <p:ph sz="quarter" idx="18"/>
          </p:nvPr>
        </p:nvSpPr>
        <p:spPr>
          <a:xfrm>
            <a:off x="6045197" y="465137"/>
            <a:ext cx="2637216" cy="39973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4"/>
          <p:cNvSpPr>
            <a:spLocks noGrp="1"/>
          </p:cNvSpPr>
          <p:nvPr>
            <p:ph sz="quarter" idx="19"/>
          </p:nvPr>
        </p:nvSpPr>
        <p:spPr>
          <a:xfrm>
            <a:off x="3251200" y="465138"/>
            <a:ext cx="2641600" cy="399737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fld id="{44856A3A-4E52-49E4-B8C1-6EA360455CCC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602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1" y="4817532"/>
            <a:ext cx="9144000" cy="3259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728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1"/>
            <a:ext cx="9143999" cy="51435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1079579" y="693682"/>
            <a:ext cx="6999372" cy="2807576"/>
          </a:xfrm>
        </p:spPr>
        <p:txBody>
          <a:bodyPr bIns="91440" anchor="ctr" anchorCtr="0">
            <a:noAutofit/>
          </a:bodyPr>
          <a:lstStyle>
            <a:lvl1pPr algn="ctr">
              <a:lnSpc>
                <a:spcPct val="85000"/>
              </a:lnSpc>
              <a:defRPr sz="4000" b="0" cap="none" spc="0">
                <a:solidFill>
                  <a:schemeClr val="tx1"/>
                </a:solidFill>
                <a:latin typeface="+mj-lt"/>
                <a:cs typeface="Arial Black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" name="Picture 1" descr="horiz_mcc-eng_purple.eps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35300" y="4273552"/>
            <a:ext cx="30734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066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49632"/>
            <a:ext cx="7958667" cy="4296968"/>
          </a:xfrm>
        </p:spPr>
        <p:txBody>
          <a:bodyPr anchor="ctr" anchorCtr="0"/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dirty="0"/>
              <a:t>Click to add section title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506F3-3A1D-43C0-9AB7-16CCB5062018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40932" y="1024466"/>
            <a:ext cx="6126480" cy="2633134"/>
          </a:xfrm>
          <a:solidFill>
            <a:schemeClr val="accent1"/>
          </a:solidFill>
        </p:spPr>
        <p:txBody>
          <a:bodyPr lIns="365760" tIns="137160" rIns="365760" bIns="182880" anchor="ctr" anchorCtr="0">
            <a:noAutofit/>
          </a:bodyPr>
          <a:lstStyle>
            <a:lvl1pPr algn="ctr">
              <a:lnSpc>
                <a:spcPct val="90000"/>
              </a:lnSpc>
              <a:defRPr sz="4000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C0D8F-5CA2-45E3-9B31-A5C370E39ACD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980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40932" y="1024466"/>
            <a:ext cx="6126480" cy="2633134"/>
          </a:xfrm>
          <a:solidFill>
            <a:schemeClr val="accent3"/>
          </a:solidFill>
        </p:spPr>
        <p:txBody>
          <a:bodyPr lIns="365760" tIns="137160" rIns="365760" bIns="182880" anchor="ctr" anchorCtr="0">
            <a:noAutofit/>
          </a:bodyPr>
          <a:lstStyle>
            <a:lvl1pPr algn="ctr">
              <a:lnSpc>
                <a:spcPct val="90000"/>
              </a:lnSpc>
              <a:defRPr sz="4000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DFCD0-225A-4135-9FDD-5F3501DD55F0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323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9144000" cy="3987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228600" y="228599"/>
            <a:ext cx="8686800" cy="438912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31394" y="1109132"/>
            <a:ext cx="7088909" cy="2463801"/>
          </a:xfrm>
          <a:noFill/>
          <a:ln>
            <a:noFill/>
          </a:ln>
          <a:effectLst/>
        </p:spPr>
        <p:txBody>
          <a:bodyPr lIns="365760" tIns="137160" rIns="365760" bIns="182880" anchor="ctr" anchorCtr="0">
            <a:noAutofit/>
          </a:bodyPr>
          <a:lstStyle>
            <a:lvl1pPr algn="ctr">
              <a:lnSpc>
                <a:spcPct val="85000"/>
              </a:lnSpc>
              <a:defRPr sz="4000" cap="all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04C5F-BDF6-4DF9-9D21-B4B618187550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05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9144000" cy="2692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9143999" cy="46482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49632"/>
            <a:ext cx="7992533" cy="4296968"/>
          </a:xfrm>
        </p:spPr>
        <p:txBody>
          <a:bodyPr anchor="ctr" anchorCtr="0"/>
          <a:lstStyle>
            <a:lvl1pPr algn="ctr">
              <a:lnSpc>
                <a:spcPct val="90000"/>
              </a:lnSpc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52820A9-71D9-4014-A10E-241F4D21857C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9143999" cy="11628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015" t="74963" r="11175" b="9886"/>
          <a:stretch/>
        </p:blipFill>
        <p:spPr>
          <a:xfrm>
            <a:off x="0" y="4342486"/>
            <a:ext cx="9143999" cy="30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340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8400"/>
            <a:ext cx="8397766" cy="334449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8C4278-C4C7-4347-B4C9-041655E6AD21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 Footer 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8251AB57-4F8C-41BE-8C08-7165E9FFC2B7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 Title Footer 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075270"/>
            <a:ext cx="8397766" cy="352229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chemeClr val="tx1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294885"/>
            <a:ext cx="8703733" cy="670315"/>
          </a:xfrm>
          <a:custGeom>
            <a:avLst/>
            <a:gdLst>
              <a:gd name="connsiteX0" fmla="*/ 0 w 8703733"/>
              <a:gd name="connsiteY0" fmla="*/ 0 h 602584"/>
              <a:gd name="connsiteX1" fmla="*/ 8703733 w 8703733"/>
              <a:gd name="connsiteY1" fmla="*/ 0 h 602584"/>
              <a:gd name="connsiteX2" fmla="*/ 8703733 w 8703733"/>
              <a:gd name="connsiteY2" fmla="*/ 602584 h 602584"/>
              <a:gd name="connsiteX3" fmla="*/ 0 w 8703733"/>
              <a:gd name="connsiteY3" fmla="*/ 602584 h 602584"/>
              <a:gd name="connsiteX4" fmla="*/ 0 w 8703733"/>
              <a:gd name="connsiteY4" fmla="*/ 0 h 602584"/>
              <a:gd name="connsiteX0" fmla="*/ 0 w 8703733"/>
              <a:gd name="connsiteY0" fmla="*/ 0 h 602584"/>
              <a:gd name="connsiteX1" fmla="*/ 8252883 w 8703733"/>
              <a:gd name="connsiteY1" fmla="*/ 0 h 602584"/>
              <a:gd name="connsiteX2" fmla="*/ 8703733 w 8703733"/>
              <a:gd name="connsiteY2" fmla="*/ 602584 h 602584"/>
              <a:gd name="connsiteX3" fmla="*/ 0 w 8703733"/>
              <a:gd name="connsiteY3" fmla="*/ 602584 h 602584"/>
              <a:gd name="connsiteX4" fmla="*/ 0 w 8703733"/>
              <a:gd name="connsiteY4" fmla="*/ 0 h 602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03733" h="602584">
                <a:moveTo>
                  <a:pt x="0" y="0"/>
                </a:moveTo>
                <a:lnTo>
                  <a:pt x="8252883" y="0"/>
                </a:lnTo>
                <a:lnTo>
                  <a:pt x="8703733" y="602584"/>
                </a:lnTo>
                <a:lnTo>
                  <a:pt x="0" y="60258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287"/>
            <a:ext cx="8397766" cy="602584"/>
          </a:xfrm>
        </p:spPr>
        <p:txBody>
          <a:bodyPr anchor="ctr" anchorCtr="0"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34660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umns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134533"/>
            <a:ext cx="3992179" cy="3403600"/>
          </a:xfrm>
        </p:spPr>
        <p:txBody>
          <a:bodyPr/>
          <a:lstStyle>
            <a:lvl1pPr>
              <a:defRPr>
                <a:solidFill>
                  <a:srgbClr val="444444"/>
                </a:solidFill>
              </a:defRPr>
            </a:lvl1pPr>
            <a:lvl2pPr>
              <a:defRPr>
                <a:solidFill>
                  <a:srgbClr val="444444"/>
                </a:solidFill>
              </a:defRPr>
            </a:lvl2pPr>
            <a:lvl3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rgbClr val="444444"/>
                </a:solidFill>
              </a:defRPr>
            </a:lvl3pPr>
            <a:lvl4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rgbClr val="444444"/>
                </a:solidFill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rgbClr val="444444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idx="13"/>
          </p:nvPr>
        </p:nvSpPr>
        <p:spPr>
          <a:xfrm>
            <a:off x="4694622" y="1134533"/>
            <a:ext cx="3992179" cy="3403600"/>
          </a:xfrm>
        </p:spPr>
        <p:txBody>
          <a:bodyPr/>
          <a:lstStyle>
            <a:lvl1pPr>
              <a:defRPr>
                <a:solidFill>
                  <a:srgbClr val="444444"/>
                </a:solidFill>
              </a:defRPr>
            </a:lvl1pPr>
            <a:lvl2pPr>
              <a:defRPr>
                <a:solidFill>
                  <a:srgbClr val="444444"/>
                </a:solidFill>
              </a:defRPr>
            </a:lvl2pPr>
            <a:lvl3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rgbClr val="444444"/>
                </a:solidFill>
              </a:defRPr>
            </a:lvl3pPr>
            <a:lvl4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rgbClr val="444444"/>
                </a:solidFill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solidFill>
                  <a:srgbClr val="444444"/>
                </a:solidFill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2B332059-D08A-4D83-B857-B1A141DF5DC5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Presentation Title Footer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240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1" y="0"/>
            <a:ext cx="9144000" cy="319193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2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10216"/>
            <a:ext cx="8397766" cy="82111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94086"/>
            <a:ext cx="8397766" cy="32188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45001" y="4759656"/>
            <a:ext cx="338664" cy="273844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ctr">
              <a:defRPr sz="1100" b="0" i="0">
                <a:solidFill>
                  <a:schemeClr val="tx1">
                    <a:lumMod val="90000"/>
                    <a:lumOff val="10000"/>
                  </a:schemeClr>
                </a:solidFill>
                <a:latin typeface="Arial"/>
                <a:cs typeface="Arial"/>
              </a:defRPr>
            </a:lvl1pPr>
          </a:lstStyle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2"/>
          </p:nvPr>
        </p:nvSpPr>
        <p:spPr>
          <a:xfrm>
            <a:off x="8405091" y="4536930"/>
            <a:ext cx="59381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i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C4E27-D176-48EB-A7F4-9DF6A9C41594}" type="datetime1">
              <a:rPr lang="en-US" smtClean="0"/>
              <a:t>8/25/2020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3"/>
          </p:nvPr>
        </p:nvSpPr>
        <p:spPr>
          <a:xfrm>
            <a:off x="5740406" y="4758863"/>
            <a:ext cx="3258499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 Footer </a:t>
            </a:r>
          </a:p>
        </p:txBody>
      </p:sp>
      <p:pic>
        <p:nvPicPr>
          <p:cNvPr id="5" name="Picture 4" descr="horiz_eng_purple_RGB.eps"/>
          <p:cNvPicPr>
            <a:picLocks noChangeAspect="1"/>
          </p:cNvPicPr>
          <p:nvPr userDrawn="1"/>
        </p:nvPicPr>
        <p:blipFill>
          <a:blip r:embed="rId1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7069" y="4823239"/>
            <a:ext cx="1676546" cy="16187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71" r:id="rId3"/>
    <p:sldLayoutId id="2147483672" r:id="rId4"/>
    <p:sldLayoutId id="2147483673" r:id="rId5"/>
    <p:sldLayoutId id="2147483670" r:id="rId6"/>
    <p:sldLayoutId id="2147483650" r:id="rId7"/>
    <p:sldLayoutId id="2147483667" r:id="rId8"/>
    <p:sldLayoutId id="2147483662" r:id="rId9"/>
    <p:sldLayoutId id="2147483657" r:id="rId10"/>
    <p:sldLayoutId id="2147483666" r:id="rId11"/>
    <p:sldLayoutId id="2147483665" r:id="rId12"/>
    <p:sldLayoutId id="2147483669" r:id="rId13"/>
    <p:sldLayoutId id="2147483661" r:id="rId14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1" i="0" kern="1200" cap="none" spc="-100" normalizeH="0" baseline="0">
          <a:solidFill>
            <a:schemeClr val="tx2"/>
          </a:solidFill>
          <a:effectLst/>
          <a:latin typeface="+mn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200" kern="1200">
          <a:solidFill>
            <a:schemeClr val="tx1"/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2"/>
        </a:buClr>
        <a:buSzPct val="100000"/>
        <a:buFont typeface="Wingdings" charset="2"/>
        <a:buChar char="§"/>
        <a:defRPr sz="19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bg2">
            <a:lumMod val="50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bg2">
            <a:lumMod val="50000"/>
          </a:schemeClr>
        </a:buClr>
        <a:buFont typeface="Wingdings" charset="2"/>
        <a:buChar char="§"/>
        <a:defRPr sz="16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bg2">
            <a:lumMod val="50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emeryjdk/MSE-Workshops/tree/master/CrystalMaker%20Workshop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tinyurl.com/y52acrpv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tags" Target="../tags/tag3.xml"/><Relationship Id="rId7" Type="http://schemas.openxmlformats.org/officeDocument/2006/relationships/hyperlink" Target="file:///C:\Users\jde621\AppData\Local\Apps\CrystalMaker%20Software\CrystalMaker\WinCM.exe" TargetMode="External"/><Relationship Id="rId12" Type="http://schemas.openxmlformats.org/officeDocument/2006/relationships/image" Target="../media/image21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notesSlide" Target="../notesSlides/notesSlide9.xml"/><Relationship Id="rId11" Type="http://schemas.openxmlformats.org/officeDocument/2006/relationships/image" Target="../media/image20.pn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19.png"/><Relationship Id="rId4" Type="http://schemas.openxmlformats.org/officeDocument/2006/relationships/tags" Target="../tags/tag4.xml"/><Relationship Id="rId9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presentation/d/1ezD_qgWEvC8HWrK0ysltxiPbUd8LkMivL_V7CiRktc8/edit?usp=sharing" TargetMode="Externa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northwestern.app.box.com/s/s63nlkvdtnax6s22okstcj251ajjk8ay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t.northwestern.edu/service-catalog/device-management/software/available-software.html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jp-minerals.org/vesta/en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jmol.sourceforge.net/" TargetMode="External"/><Relationship Id="rId5" Type="http://schemas.openxmlformats.org/officeDocument/2006/relationships/hyperlink" Target="https://pyxtal.readthedocs.io/en/latest/" TargetMode="External"/><Relationship Id="rId4" Type="http://schemas.openxmlformats.org/officeDocument/2006/relationships/hyperlink" Target="https://www.ccdc.cam.ac.uk/Community/csd-community/freemercury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0694" y="-547414"/>
            <a:ext cx="7608972" cy="2334610"/>
          </a:xfrm>
        </p:spPr>
        <p:txBody>
          <a:bodyPr/>
          <a:lstStyle/>
          <a:p>
            <a:r>
              <a:rPr lang="en-US" dirty="0" err="1" smtClean="0"/>
              <a:t>C</a:t>
            </a:r>
            <a:r>
              <a:rPr lang="en-US" sz="3600" dirty="0" err="1" smtClean="0"/>
              <a:t>rystal</a:t>
            </a:r>
            <a:r>
              <a:rPr lang="en-US" dirty="0" err="1" smtClean="0"/>
              <a:t>M</a:t>
            </a:r>
            <a:r>
              <a:rPr lang="en-US" sz="3600" dirty="0" err="1" smtClean="0"/>
              <a:t>aker</a:t>
            </a:r>
            <a:r>
              <a:rPr lang="en-US" sz="3600" dirty="0" smtClean="0"/>
              <a:t> </a:t>
            </a:r>
            <a:r>
              <a:rPr lang="en-US" dirty="0" smtClean="0"/>
              <a:t>W</a:t>
            </a:r>
            <a:r>
              <a:rPr lang="en-US" sz="3600" dirty="0" smtClean="0"/>
              <a:t>orkshop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3027" y="1771452"/>
            <a:ext cx="6999372" cy="1129862"/>
          </a:xfrm>
        </p:spPr>
        <p:txBody>
          <a:bodyPr>
            <a:normAutofit/>
          </a:bodyPr>
          <a:lstStyle/>
          <a:p>
            <a:r>
              <a:rPr lang="en-US" dirty="0" smtClean="0"/>
              <a:t>Northwestern MSUS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August </a:t>
            </a:r>
            <a:r>
              <a:rPr lang="en-US" dirty="0" smtClean="0"/>
              <a:t>26, </a:t>
            </a:r>
            <a:r>
              <a:rPr lang="en-US" dirty="0"/>
              <a:t>2020</a:t>
            </a:r>
          </a:p>
        </p:txBody>
      </p:sp>
      <p:sp>
        <p:nvSpPr>
          <p:cNvPr id="5" name="Rectangle 4"/>
          <p:cNvSpPr/>
          <p:nvPr/>
        </p:nvSpPr>
        <p:spPr>
          <a:xfrm>
            <a:off x="474133" y="3089041"/>
            <a:ext cx="9423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https://</a:t>
            </a:r>
            <a:r>
              <a:rPr lang="en-US" sz="1400" dirty="0" smtClean="0">
                <a:hlinkClick r:id="rId3"/>
              </a:rPr>
              <a:t>github.com/emeryjdk/MSE-Workshops/tree/master/CrystalMaker%20Workshop</a:t>
            </a:r>
            <a:endParaRPr lang="en-US" sz="1400" dirty="0" smtClean="0"/>
          </a:p>
          <a:p>
            <a:r>
              <a:rPr lang="en-US" sz="1400" dirty="0">
                <a:hlinkClick r:id="rId4"/>
              </a:rPr>
              <a:t>https://tinyurl.com/y52acrpv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77652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CrystalMaker</a:t>
            </a:r>
            <a:r>
              <a:rPr lang="en-US" dirty="0" smtClean="0"/>
              <a:t> Gallery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21295" t="25758" r="20147" b="9953"/>
          <a:stretch/>
        </p:blipFill>
        <p:spPr>
          <a:xfrm>
            <a:off x="4307587" y="1400782"/>
            <a:ext cx="4547379" cy="268483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19778" t="33889" r="43037" b="12284"/>
          <a:stretch/>
        </p:blipFill>
        <p:spPr>
          <a:xfrm>
            <a:off x="457200" y="1400782"/>
            <a:ext cx="3096124" cy="268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017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CrystalMaker</a:t>
            </a:r>
            <a:r>
              <a:rPr lang="en-US" dirty="0" smtClean="0"/>
              <a:t> Gallery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Quartz Phase Transi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6507" y="1361872"/>
            <a:ext cx="6536987" cy="2984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085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Started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</a:t>
            </a:r>
            <a:r>
              <a:rPr lang="en-US" dirty="0" err="1" smtClean="0">
                <a:hlinkClick r:id="rId7" action="ppaction://hlinkfile"/>
              </a:rPr>
              <a:t>CrystalMaker</a:t>
            </a:r>
            <a:endParaRPr lang="en-US" dirty="0" smtClean="0"/>
          </a:p>
          <a:p>
            <a:r>
              <a:rPr lang="en-US" dirty="0" smtClean="0"/>
              <a:t>We’re going to work with Li</a:t>
            </a:r>
            <a:r>
              <a:rPr lang="en-US" baseline="-25000" dirty="0" smtClean="0"/>
              <a:t>3</a:t>
            </a:r>
            <a:r>
              <a:rPr lang="en-US" dirty="0" smtClean="0"/>
              <a:t>Bi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59" y="2036318"/>
            <a:ext cx="1417219" cy="24030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59" y="2274006"/>
            <a:ext cx="2086019" cy="22148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59" y="2632566"/>
            <a:ext cx="1719771" cy="22293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59" y="3285954"/>
            <a:ext cx="3099353" cy="1101638"/>
          </a:xfrm>
          <a:prstGeom prst="rect">
            <a:avLst/>
          </a:prstGeom>
        </p:spPr>
      </p:pic>
      <p:grpSp>
        <p:nvGrpSpPr>
          <p:cNvPr id="13" name="Group 4"/>
          <p:cNvGrpSpPr>
            <a:grpSpLocks noChangeAspect="1"/>
          </p:cNvGrpSpPr>
          <p:nvPr/>
        </p:nvGrpSpPr>
        <p:grpSpPr bwMode="auto">
          <a:xfrm>
            <a:off x="4656083" y="1114771"/>
            <a:ext cx="4462420" cy="3558829"/>
            <a:chOff x="2049" y="957"/>
            <a:chExt cx="2973" cy="2371"/>
          </a:xfrm>
        </p:grpSpPr>
        <p:sp>
          <p:nvSpPr>
            <p:cNvPr id="14" name="AutoShape 3"/>
            <p:cNvSpPr>
              <a:spLocks noChangeAspect="1" noChangeArrowheads="1" noTextEdit="1"/>
            </p:cNvSpPr>
            <p:nvPr/>
          </p:nvSpPr>
          <p:spPr bwMode="auto">
            <a:xfrm>
              <a:off x="2049" y="957"/>
              <a:ext cx="2973" cy="23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5" name="Picture 5"/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49" y="957"/>
              <a:ext cx="2979" cy="23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62723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7035" y="1031326"/>
            <a:ext cx="4053110" cy="3564351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1168400"/>
            <a:ext cx="3699835" cy="3344490"/>
          </a:xfrm>
        </p:spPr>
        <p:txBody>
          <a:bodyPr/>
          <a:lstStyle/>
          <a:p>
            <a:r>
              <a:rPr lang="en-US" dirty="0" smtClean="0"/>
              <a:t>Think in orthogonal screen axes.</a:t>
            </a:r>
          </a:p>
          <a:p>
            <a:r>
              <a:rPr lang="en-US" dirty="0" smtClean="0"/>
              <a:t>Crystallographic axes will rotate with crystal.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8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8400"/>
            <a:ext cx="8005864" cy="3344490"/>
          </a:xfrm>
        </p:spPr>
        <p:txBody>
          <a:bodyPr/>
          <a:lstStyle/>
          <a:p>
            <a:r>
              <a:rPr lang="en-US" dirty="0" smtClean="0"/>
              <a:t>Click and drag to rotate crystal</a:t>
            </a:r>
          </a:p>
          <a:p>
            <a:r>
              <a:rPr lang="en-US" b="1" dirty="0">
                <a:latin typeface="Akkurat Pro" panose="020B0504020101020102" pitchFamily="34" charset="0"/>
              </a:rPr>
              <a:t>Shift/</a:t>
            </a:r>
            <a:r>
              <a:rPr lang="en-US" b="1" dirty="0" smtClean="0">
                <a:latin typeface="Akkurat Pro" panose="020B0504020101020102" pitchFamily="34" charset="0"/>
              </a:rPr>
              <a:t>“Rotate” </a:t>
            </a:r>
            <a:r>
              <a:rPr lang="en-US" dirty="0" smtClean="0">
                <a:latin typeface="Akkurat Pro" panose="020B0504020101020102" pitchFamily="34" charset="0"/>
              </a:rPr>
              <a:t>click and drag to rotate about screen </a:t>
            </a:r>
            <a:r>
              <a:rPr lang="en-US" i="1" dirty="0" smtClean="0">
                <a:latin typeface="Akkurat Pro" panose="020B0504020101020102" pitchFamily="34" charset="0"/>
              </a:rPr>
              <a:t>z</a:t>
            </a:r>
            <a:r>
              <a:rPr lang="en-US" dirty="0" smtClean="0">
                <a:latin typeface="Akkurat Pro" panose="020B0504020101020102" pitchFamily="34" charset="0"/>
              </a:rPr>
              <a:t>-axis</a:t>
            </a:r>
          </a:p>
          <a:p>
            <a:r>
              <a:rPr lang="en-US" b="1" dirty="0" smtClean="0">
                <a:latin typeface="Akkurat Pro" panose="020B0504020101020102" pitchFamily="34" charset="0"/>
              </a:rPr>
              <a:t>Pinch </a:t>
            </a:r>
            <a:r>
              <a:rPr lang="en-US" dirty="0" smtClean="0">
                <a:latin typeface="Akkurat Pro" panose="020B0504020101020102" pitchFamily="34" charset="0"/>
              </a:rPr>
              <a:t>or </a:t>
            </a:r>
            <a:r>
              <a:rPr lang="en-US" b="1" dirty="0" smtClean="0">
                <a:latin typeface="Akkurat Pro" panose="020B0504020101020102" pitchFamily="34" charset="0"/>
              </a:rPr>
              <a:t>mouse wheel</a:t>
            </a:r>
            <a:r>
              <a:rPr lang="en-US" dirty="0" smtClean="0">
                <a:latin typeface="Akkurat Pro" panose="020B0504020101020102" pitchFamily="34" charset="0"/>
              </a:rPr>
              <a:t> to zoom in and out</a:t>
            </a:r>
            <a:endParaRPr lang="en-US" b="1" dirty="0">
              <a:latin typeface="Akkurat Pro" panose="020B0504020101020102" pitchFamily="34" charset="0"/>
            </a:endParaRPr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6532" y="3755957"/>
            <a:ext cx="3987801" cy="3344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100000"/>
              <a:buFont typeface="Wingdings" charset="2"/>
              <a:buChar char="§"/>
              <a:defRPr sz="19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85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Create/Upload Your Own Figure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https://docs.google.com/presentation/d/1ezD_qgWEvC8HWrK0ysltxiPbUd8LkMivL_V7CiRktc8/edit?usp=sharing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800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CrystalDiffract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1028" name="Picture 4" descr="http://crystalmaker.com/crystaldiffract/resources/slideshow/phase-transition-rainbow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4333" y="1302862"/>
            <a:ext cx="3817398" cy="2863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25139" t="18823" r="26389" b="10327"/>
          <a:stretch/>
        </p:blipFill>
        <p:spPr>
          <a:xfrm>
            <a:off x="254000" y="1225560"/>
            <a:ext cx="3886200" cy="3017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807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SingleCrystal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20891" r="23576" b="693"/>
          <a:stretch/>
        </p:blipFill>
        <p:spPr>
          <a:xfrm>
            <a:off x="457200" y="1488504"/>
            <a:ext cx="4319587" cy="23976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21004" t="20099" r="1561"/>
          <a:stretch/>
        </p:blipFill>
        <p:spPr>
          <a:xfrm>
            <a:off x="5029200" y="1488504"/>
            <a:ext cx="3632200" cy="237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924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Multiple structures</a:t>
            </a:r>
          </a:p>
          <a:p>
            <a:r>
              <a:rPr lang="en-US" dirty="0" smtClean="0"/>
              <a:t>Epitaxial interfaces</a:t>
            </a:r>
          </a:p>
          <a:p>
            <a:r>
              <a:rPr lang="en-US" dirty="0" smtClean="0"/>
              <a:t>Molecule creation/optimization</a:t>
            </a:r>
          </a:p>
          <a:p>
            <a:r>
              <a:rPr lang="en-US" dirty="0" smtClean="0"/>
              <a:t>Transformations</a:t>
            </a:r>
            <a:endParaRPr lang="en-US" dirty="0"/>
          </a:p>
          <a:p>
            <a:r>
              <a:rPr lang="en-US" dirty="0" smtClean="0"/>
              <a:t>Volumetric data visualization</a:t>
            </a:r>
            <a:endParaRPr lang="en-US" dirty="0"/>
          </a:p>
          <a:p>
            <a:r>
              <a:rPr lang="en-US" dirty="0" smtClean="0"/>
              <a:t>Symmetry explorer</a:t>
            </a:r>
            <a:endParaRPr lang="en-US" dirty="0"/>
          </a:p>
          <a:p>
            <a:r>
              <a:rPr lang="en-US" dirty="0" smtClean="0"/>
              <a:t>Pair-distribution outputs</a:t>
            </a:r>
          </a:p>
          <a:p>
            <a:r>
              <a:rPr lang="en-US" dirty="0" smtClean="0"/>
              <a:t>IR Spectra</a:t>
            </a:r>
          </a:p>
          <a:p>
            <a:r>
              <a:rPr lang="en-US" dirty="0" smtClean="0"/>
              <a:t>Vector annotations</a:t>
            </a:r>
          </a:p>
          <a:p>
            <a:r>
              <a:rPr lang="en-US" dirty="0" smtClean="0"/>
              <a:t>Measuring/calibrating diffraction patterns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237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4782" y="1243150"/>
            <a:ext cx="8397766" cy="821110"/>
          </a:xfrm>
        </p:spPr>
        <p:txBody>
          <a:bodyPr/>
          <a:lstStyle/>
          <a:p>
            <a:r>
              <a:rPr lang="en-US" sz="4800" dirty="0" smtClean="0"/>
              <a:t>Welcome First-year Students!</a:t>
            </a:r>
            <a:endParaRPr lang="en-US" sz="4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222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CrystalMaker</a:t>
            </a:r>
            <a:r>
              <a:rPr lang="en-US" dirty="0" smtClean="0"/>
              <a:t> - 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Introduction (10 min)</a:t>
            </a:r>
            <a:endParaRPr lang="en-US" dirty="0" smtClean="0"/>
          </a:p>
          <a:p>
            <a:r>
              <a:rPr lang="en-US" dirty="0"/>
              <a:t>Building </a:t>
            </a:r>
            <a:r>
              <a:rPr lang="en-US" dirty="0" smtClean="0"/>
              <a:t>Crystals and </a:t>
            </a:r>
            <a:br>
              <a:rPr lang="en-US" dirty="0" smtClean="0"/>
            </a:br>
            <a:r>
              <a:rPr lang="en-US" dirty="0" smtClean="0"/>
              <a:t>Basic Navigation (20 min)</a:t>
            </a:r>
          </a:p>
          <a:p>
            <a:r>
              <a:rPr lang="en-US" dirty="0" smtClean="0"/>
              <a:t>Attendee Figure Competition (5 min) </a:t>
            </a:r>
          </a:p>
          <a:p>
            <a:r>
              <a:rPr lang="en-US" dirty="0" smtClean="0"/>
              <a:t>Diffraction (10)</a:t>
            </a:r>
            <a:endParaRPr lang="en-US" dirty="0" smtClean="0"/>
          </a:p>
          <a:p>
            <a:pPr lvl="1"/>
            <a:r>
              <a:rPr lang="en-US" dirty="0" smtClean="0"/>
              <a:t>Powder simulations</a:t>
            </a:r>
          </a:p>
          <a:p>
            <a:pPr lvl="1"/>
            <a:r>
              <a:rPr lang="en-US" dirty="0" smtClean="0"/>
              <a:t>Single crystal simulations</a:t>
            </a:r>
          </a:p>
          <a:p>
            <a:r>
              <a:rPr lang="en-US" dirty="0" smtClean="0"/>
              <a:t>Discussion/Consulting (Until close)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-386179" y="4497774"/>
            <a:ext cx="839776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200" dirty="0"/>
              <a:t>Box Link: </a:t>
            </a:r>
            <a:r>
              <a:rPr lang="en-US" sz="1200" dirty="0">
                <a:hlinkClick r:id="rId2"/>
              </a:rPr>
              <a:t>https://northwestern.app.box.com/s/s63nlkvdtnax6s22okstcj251ajjk8ay</a:t>
            </a:r>
            <a:endParaRPr lang="en-US" sz="1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55959" t="45918" r="26766" b="28194"/>
          <a:stretch/>
        </p:blipFill>
        <p:spPr>
          <a:xfrm>
            <a:off x="5800547" y="2612841"/>
            <a:ext cx="2632730" cy="21206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33787" t="45918" r="50786" b="28194"/>
          <a:stretch/>
        </p:blipFill>
        <p:spPr>
          <a:xfrm>
            <a:off x="5800547" y="420964"/>
            <a:ext cx="2351074" cy="2120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912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Better visualization 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of crystal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structures (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  <a:sym typeface="Symbol" panose="05050102010706020507" pitchFamily="18" charset="2"/>
              </a:rPr>
              <a:t>6)</a:t>
            </a:r>
          </a:p>
          <a:p>
            <a:r>
              <a:rPr lang="en-US" dirty="0" smtClean="0">
                <a:solidFill>
                  <a:srgbClr val="00B050"/>
                </a:solidFill>
                <a:sym typeface="Symbol" panose="05050102010706020507" pitchFamily="18" charset="2"/>
              </a:rPr>
              <a:t>Learn more about crystallography </a:t>
            </a:r>
            <a:r>
              <a:rPr lang="en-US" dirty="0">
                <a:solidFill>
                  <a:srgbClr val="00B050"/>
                </a:solidFill>
              </a:rPr>
              <a:t>(</a:t>
            </a:r>
            <a:r>
              <a:rPr lang="en-US" dirty="0" smtClean="0">
                <a:solidFill>
                  <a:srgbClr val="00B050"/>
                </a:solidFill>
                <a:sym typeface="Symbol" panose="05050102010706020507" pitchFamily="18" charset="2"/>
              </a:rPr>
              <a:t>2)</a:t>
            </a:r>
          </a:p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  <a:sym typeface="Symbol" panose="05050102010706020507" pitchFamily="18" charset="2"/>
              </a:rPr>
              <a:t>Make nice figures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(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  <a:sym typeface="Symbol" panose="05050102010706020507" pitchFamily="18" charset="2"/>
              </a:rPr>
              <a:t>2)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  <a:sym typeface="Symbol" panose="05050102010706020507" pitchFamily="18" charset="2"/>
            </a:endParaRPr>
          </a:p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General research tool competency 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(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sym typeface="Symbol" panose="05050102010706020507" pitchFamily="18" charset="2"/>
              </a:rPr>
              <a:t>2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  <a:sym typeface="Symbol" panose="05050102010706020507" pitchFamily="18" charset="2"/>
              </a:rPr>
              <a:t>)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  <a:sym typeface="Symbol" panose="05050102010706020507" pitchFamily="18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235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CrystalMaker</a:t>
            </a:r>
            <a:r>
              <a:rPr lang="en-US" dirty="0" smtClean="0"/>
              <a:t> Workshop -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8399"/>
            <a:ext cx="8397766" cy="352213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Attendees will be able to access </a:t>
            </a:r>
            <a:r>
              <a:rPr lang="en-US" dirty="0" err="1" smtClean="0"/>
              <a:t>CrystalMaker</a:t>
            </a:r>
            <a:r>
              <a:rPr lang="en-US" dirty="0" smtClean="0"/>
              <a:t> as well as other useful, </a:t>
            </a:r>
            <a:r>
              <a:rPr lang="en-US" dirty="0" smtClean="0">
                <a:hlinkClick r:id="rId2"/>
              </a:rPr>
              <a:t>free software from Northwestern</a:t>
            </a:r>
            <a:r>
              <a:rPr lang="en-US" dirty="0" smtClean="0"/>
              <a:t>.</a:t>
            </a:r>
          </a:p>
          <a:p>
            <a:r>
              <a:rPr lang="en-US" dirty="0" smtClean="0"/>
              <a:t>Attendees will be able to </a:t>
            </a:r>
            <a:endParaRPr lang="en-US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Create </a:t>
            </a:r>
            <a:r>
              <a:rPr lang="en-US" dirty="0" smtClean="0"/>
              <a:t>crystals from scratch 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Use a </a:t>
            </a:r>
            <a:r>
              <a:rPr lang="en-US" dirty="0" smtClean="0"/>
              <a:t>crystallographic </a:t>
            </a:r>
            <a:r>
              <a:rPr lang="en-US" dirty="0" err="1" smtClean="0"/>
              <a:t>datafile</a:t>
            </a:r>
            <a:r>
              <a:rPr lang="en-US" dirty="0" smtClean="0"/>
              <a:t> </a:t>
            </a:r>
            <a:r>
              <a:rPr lang="en-US" dirty="0" smtClean="0"/>
              <a:t>to render crystal structures</a:t>
            </a:r>
          </a:p>
          <a:p>
            <a:r>
              <a:rPr lang="en-US" dirty="0" smtClean="0"/>
              <a:t>Attendees </a:t>
            </a:r>
            <a:r>
              <a:rPr lang="en-US" dirty="0" smtClean="0"/>
              <a:t>will be able to investigate the structural details </a:t>
            </a:r>
            <a:r>
              <a:rPr lang="en-US" dirty="0" smtClean="0"/>
              <a:t>of </a:t>
            </a:r>
            <a:r>
              <a:rPr lang="en-US" dirty="0" smtClean="0"/>
              <a:t>atomic/molecular assemblies they </a:t>
            </a:r>
            <a:r>
              <a:rPr lang="en-US" dirty="0" smtClean="0"/>
              <a:t>may encounter in classes or research.</a:t>
            </a:r>
          </a:p>
          <a:p>
            <a:r>
              <a:rPr lang="en-US" dirty="0" smtClean="0"/>
              <a:t>Attendees will be able to </a:t>
            </a:r>
            <a:r>
              <a:rPr lang="en-US" dirty="0" smtClean="0"/>
              <a:t>produce </a:t>
            </a:r>
            <a:r>
              <a:rPr lang="en-US" dirty="0" smtClean="0"/>
              <a:t>publication-quality images.</a:t>
            </a:r>
          </a:p>
          <a:p>
            <a:r>
              <a:rPr lang="en-US" dirty="0" smtClean="0"/>
              <a:t>Attendees will be able to simulate </a:t>
            </a:r>
            <a:r>
              <a:rPr lang="en-US" dirty="0" smtClean="0"/>
              <a:t>power and single-crystal diffraction patterns.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350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(Some) Free Competitors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VESTA - </a:t>
            </a:r>
            <a:r>
              <a:rPr lang="en-US" dirty="0">
                <a:hlinkClick r:id="rId3"/>
              </a:rPr>
              <a:t>https://jp-minerals.org/vesta/en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Mercury - </a:t>
            </a:r>
            <a:r>
              <a:rPr lang="en-US" dirty="0">
                <a:hlinkClick r:id="rId4"/>
              </a:rPr>
              <a:t>https://www.ccdc.cam.ac.uk/Community/csd-community/freemercury/</a:t>
            </a:r>
            <a:endParaRPr lang="en-US" dirty="0"/>
          </a:p>
          <a:p>
            <a:r>
              <a:rPr lang="en-US" dirty="0" err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PyXtal</a:t>
            </a:r>
            <a:r>
              <a:rPr lang="en-US" baseline="30000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*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- </a:t>
            </a:r>
            <a:r>
              <a:rPr lang="en-US" dirty="0">
                <a:hlinkClick r:id="rId5"/>
              </a:rPr>
              <a:t>https://pyxtal.readthedocs.io/en/latest/</a:t>
            </a:r>
            <a:endParaRPr lang="en-US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J(S)</a:t>
            </a:r>
            <a:r>
              <a:rPr lang="en-US" dirty="0" err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mol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-  </a:t>
            </a:r>
            <a:r>
              <a:rPr lang="en-US" dirty="0">
                <a:hlinkClick r:id="rId6"/>
              </a:rPr>
              <a:t>http://jmol.sourceforge.net</a:t>
            </a:r>
            <a:r>
              <a:rPr lang="en-US" dirty="0" smtClean="0">
                <a:hlinkClick r:id="rId6"/>
              </a:rPr>
              <a:t>/</a:t>
            </a:r>
            <a:endParaRPr lang="en-US" dirty="0" smtClean="0"/>
          </a:p>
          <a:p>
            <a:r>
              <a:rPr lang="en-US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Many more…</a:t>
            </a:r>
          </a:p>
          <a:p>
            <a:endParaRPr lang="en-US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348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CrystalMaker</a:t>
            </a:r>
            <a:r>
              <a:rPr lang="en-US" dirty="0" smtClean="0"/>
              <a:t> Strengths: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168400"/>
            <a:ext cx="7840133" cy="3344490"/>
          </a:xfrm>
        </p:spPr>
        <p:txBody>
          <a:bodyPr/>
          <a:lstStyle/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Intuitive GUI</a:t>
            </a:r>
          </a:p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Versatile visualization, rendering, and annotation options</a:t>
            </a:r>
          </a:p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Diffraction calculations</a:t>
            </a:r>
          </a:p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Multi-structure/Interface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visualization</a:t>
            </a:r>
          </a:p>
          <a:p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[Native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to Mac]</a:t>
            </a:r>
          </a:p>
          <a:p>
            <a:r>
              <a:rPr lang="en-US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Extremely </a:t>
            </a:r>
            <a:r>
              <a:rPr lang="en-US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satisfying sound effects</a:t>
            </a:r>
            <a:endParaRPr lang="en-US" i="1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endParaRPr lang="en-US" dirty="0" smtClean="0">
              <a:solidFill>
                <a:schemeClr val="accent3">
                  <a:lumMod val="60000"/>
                  <a:lumOff val="4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068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CrystalMaker</a:t>
            </a:r>
            <a:r>
              <a:rPr lang="en-US" dirty="0" smtClean="0"/>
              <a:t> Gallery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5328" t="23149" r="33542" b="9952"/>
          <a:stretch/>
        </p:blipFill>
        <p:spPr>
          <a:xfrm>
            <a:off x="3457331" y="1388978"/>
            <a:ext cx="2267708" cy="26208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31383" t="28536" r="33617" b="11590"/>
          <a:stretch/>
        </p:blipFill>
        <p:spPr>
          <a:xfrm>
            <a:off x="264489" y="1388979"/>
            <a:ext cx="2883838" cy="26208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32907" t="41454" r="38605" b="13535"/>
          <a:stretch/>
        </p:blipFill>
        <p:spPr>
          <a:xfrm>
            <a:off x="6014588" y="1388979"/>
            <a:ext cx="2918200" cy="2620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988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CrystalMaker</a:t>
            </a:r>
            <a:r>
              <a:rPr lang="en-US" dirty="0" smtClean="0"/>
              <a:t> Gallery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1246" t="23386" r="32776" b="14460"/>
          <a:stretch/>
        </p:blipFill>
        <p:spPr>
          <a:xfrm>
            <a:off x="3284667" y="1403807"/>
            <a:ext cx="2924802" cy="27173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31629" t="16032" r="30863" b="5920"/>
          <a:stretch/>
        </p:blipFill>
        <p:spPr>
          <a:xfrm>
            <a:off x="418288" y="1403807"/>
            <a:ext cx="2490281" cy="27867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23379" t="24194" r="46451" b="10897"/>
          <a:stretch/>
        </p:blipFill>
        <p:spPr>
          <a:xfrm>
            <a:off x="6585567" y="1427090"/>
            <a:ext cx="2033385" cy="2740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792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4.4844"/>
  <p:tag name="ORIGINALWIDTH" val="734.1582"/>
  <p:tag name="LATEXADDIN" val="\documentclass{article}&#10;\usepackage{amsmath}&#10;\usepackage{amssymb}&#10;\usepackage{units}&#10;\usepackage{mhchem}&#10;\usepackage{xcolor}&#10;\pagestyle{empty}&#10;\mathchardef\mhyphen=&quot;2D&#10;\usepackage{chemformula}[2014/04/08]&#10;\setchemformula{kroeger-vink}&#10;&#10;\makeatletter&#10;\newcommand*\bigcdot{\mathpalette\bigcdot@{.5}}&#10;\newcommand*\bigcdot@[2]{\mathbin{\vcenter{\hbox{\scalebox{#2}{$\m@th#1\bullet$}}}}}&#10;\makeatother&#10;&#10;\begin{document}&#10;&#10;$Fm\bar{3}m$; \#225&#10;&#10;&#10;\end{document}"/>
  <p:tag name="IGUANATEXSIZE" val="19"/>
  <p:tag name="IGUANATEXCURSOR" val="434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4.7357"/>
  <p:tag name="ORIGINALWIDTH" val="1080.615"/>
  <p:tag name="LATEXADDIN" val="\documentclass{article}&#10;\usepackage{amsmath}&#10;\usepackage{amssymb}&#10;\usepackage{units}&#10;\usepackage{mhchem}&#10;\usepackage{xcolor}&#10;\pagestyle{empty}&#10;\mathchardef\mhyphen=&quot;2D&#10;\usepackage{chemformula}[2014/04/08]&#10;\setchemformula{kroeger-vink}&#10;&#10;\makeatletter&#10;\newcommand*\bigcdot{\mathpalette\bigcdot@{.5}}&#10;\newcommand*\bigcdot@[2]{\mathbin{\vcenter{\hbox{\scalebox{#2}{$\m@th#1\bullet$}}}}}&#10;\makeatother&#10;&#10;\begin{document}&#10;&#10;$a = b = c = 6.708$ \AA&#10;&#10;&#10;\end{document}"/>
  <p:tag name="IGUANATEXSIZE" val="19"/>
  <p:tag name="IGUANATEXCURSOR" val="435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15.4856"/>
  <p:tag name="ORIGINALWIDTH" val="890.8887"/>
  <p:tag name="LATEXADDIN" val="\documentclass{article}&#10;\usepackage{amsmath}&#10;\usepackage{amssymb}&#10;\usepackage{units}&#10;\usepackage{mhchem}&#10;\usepackage{xcolor}&#10;\pagestyle{empty}&#10;\mathchardef\mhyphen=&quot;2D&#10;\usepackage{chemformula}[2014/04/08]&#10;\setchemformula{kroeger-vink}&#10;&#10;\makeatletter&#10;\newcommand*\bigcdot{\mathpalette\bigcdot@{.5}}&#10;\newcommand*\bigcdot@[2]{\mathbin{\vcenter{\hbox{\scalebox{#2}{$\m@th#1\bullet$}}}}}&#10;\makeatother&#10;&#10;\begin{document}&#10;&#10;$\alpha = \beta = \gamma = 90^{\circ}$&#10;&#10;&#10;\end{document}"/>
  <p:tag name="IGUANATEXSIZE" val="19"/>
  <p:tag name="IGUANATEXCURSOR" val="451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570.6786"/>
  <p:tag name="ORIGINALWIDTH" val="1605.549"/>
  <p:tag name="LATEXADDIN" val="\documentclass{article}&#10;\usepackage{amsmath}&#10;\usepackage{amssymb}&#10;\usepackage{units}&#10;\usepackage{mhchem}&#10;\usepackage{xcolor}&#10;\pagestyle{empty}&#10;\mathchardef\mhyphen=&quot;2D&#10;\usepackage{chemformula}[2014/04/08]&#10;\setchemformula{kroeger-vink}&#10;&#10;\makeatletter&#10;\newcommand*\bigcdot{\mathpalette\bigcdot@{.5}}&#10;\newcommand*\bigcdot@[2]{\mathbin{\vcenter{\hbox{\scalebox{#2}{$\m@th#1\bullet$}}}}}&#10;\makeatother&#10;&#10;\begin{document}&#10;&#10;\begin{tabular}{lccc}&#10;Element &amp; $x$ &amp; $y$ &amp; $z$\\&#10;\hline&#10;Bi &amp; $0$ &amp; $0$ &amp; $0$ \\&#10;Li$_1$ &amp; $1/2$ &amp; $1/2$ &amp; $1/2$ \\&#10;Li$_2$ &amp; $1/4$ &amp; $1/4$ &amp; $1/4$ \\&#10;\end{tabular}&#10;&#10;&#10;\end{document}"/>
  <p:tag name="IGUANATEXSIZE" val="19"/>
  <p:tag name="IGUANATEXCURSOR" val="461"/>
  <p:tag name="TRANSPARENCY" val="True"/>
  <p:tag name="FILENAME" val=""/>
  <p:tag name="LATEXENGINEID" val="0"/>
  <p:tag name="TEMPFOLDER" val="c:\temp\"/>
  <p:tag name="LATEXFORMHEIGHT" val="312"/>
  <p:tag name="LATEXFORMWIDTH" val="384"/>
  <p:tag name="LATEXFORMWRAP" val="True"/>
  <p:tag name="BITMAPVECTOR" val="0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Custom 6">
      <a:dk1>
        <a:srgbClr val="342F2E"/>
      </a:dk1>
      <a:lt1>
        <a:sysClr val="window" lastClr="FFFFFF"/>
      </a:lt1>
      <a:dk2>
        <a:srgbClr val="4E2A84"/>
      </a:dk2>
      <a:lt2>
        <a:srgbClr val="D8D6D6"/>
      </a:lt2>
      <a:accent1>
        <a:srgbClr val="401F68"/>
      </a:accent1>
      <a:accent2>
        <a:srgbClr val="007FA4"/>
      </a:accent2>
      <a:accent3>
        <a:srgbClr val="0D2D6C"/>
      </a:accent3>
      <a:accent4>
        <a:srgbClr val="D9C826"/>
      </a:accent4>
      <a:accent5>
        <a:srgbClr val="CA7C1B"/>
      </a:accent5>
      <a:accent6>
        <a:srgbClr val="D85820"/>
      </a:accent6>
      <a:hlink>
        <a:srgbClr val="5091CD"/>
      </a:hlink>
      <a:folHlink>
        <a:srgbClr val="BBB8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orthwestern Engineering Light Widescreen" id="{7F134A34-E531-554A-887A-F9F7F14A8963}" vid="{BED150B7-CB91-0A44-ADDE-CADCF44A2B2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8715</TotalTime>
  <Words>472</Words>
  <Application>Microsoft Office PowerPoint</Application>
  <PresentationFormat>On-screen Show (16:9)</PresentationFormat>
  <Paragraphs>119</Paragraphs>
  <Slides>18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Akkurat Pro</vt:lpstr>
      <vt:lpstr>Arial</vt:lpstr>
      <vt:lpstr>Arial Black</vt:lpstr>
      <vt:lpstr>Calibri</vt:lpstr>
      <vt:lpstr>Courier New</vt:lpstr>
      <vt:lpstr>Symbol</vt:lpstr>
      <vt:lpstr>Wingdings</vt:lpstr>
      <vt:lpstr>Executive</vt:lpstr>
      <vt:lpstr>CrystalMaker Workshop</vt:lpstr>
      <vt:lpstr>Welcome First-year Students!</vt:lpstr>
      <vt:lpstr>CrystalMaker - Outline</vt:lpstr>
      <vt:lpstr>Requests</vt:lpstr>
      <vt:lpstr>CrystalMaker Workshop - Outcomes</vt:lpstr>
      <vt:lpstr>(Some) Free Competitors</vt:lpstr>
      <vt:lpstr>CrystalMaker Strengths:</vt:lpstr>
      <vt:lpstr>CrystalMaker Gallery</vt:lpstr>
      <vt:lpstr>CrystalMaker Gallery</vt:lpstr>
      <vt:lpstr>CrystalMaker Gallery</vt:lpstr>
      <vt:lpstr>CrystalMaker Gallery</vt:lpstr>
      <vt:lpstr>Getting Started</vt:lpstr>
      <vt:lpstr>Interactivity</vt:lpstr>
      <vt:lpstr>Interactivity</vt:lpstr>
      <vt:lpstr>Create/Upload Your Own Figure</vt:lpstr>
      <vt:lpstr>CrystalDiffract</vt:lpstr>
      <vt:lpstr>SingleCrystal</vt:lpstr>
      <vt:lpstr>Extensions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Martel</dc:creator>
  <cp:lastModifiedBy>Jonathan Daniel Emery</cp:lastModifiedBy>
  <cp:revision>877</cp:revision>
  <cp:lastPrinted>2015-07-30T22:06:39Z</cp:lastPrinted>
  <dcterms:created xsi:type="dcterms:W3CDTF">2015-07-29T19:46:13Z</dcterms:created>
  <dcterms:modified xsi:type="dcterms:W3CDTF">2020-08-26T17:31:27Z</dcterms:modified>
</cp:coreProperties>
</file>